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53"/>
  </p:notesMasterIdLst>
  <p:sldIdLst>
    <p:sldId id="256" r:id="rId2"/>
    <p:sldId id="257" r:id="rId3"/>
    <p:sldId id="286" r:id="rId4"/>
    <p:sldId id="258" r:id="rId5"/>
    <p:sldId id="259" r:id="rId6"/>
    <p:sldId id="285" r:id="rId7"/>
    <p:sldId id="287" r:id="rId8"/>
    <p:sldId id="288" r:id="rId9"/>
    <p:sldId id="260" r:id="rId10"/>
    <p:sldId id="261" r:id="rId11"/>
    <p:sldId id="289" r:id="rId12"/>
    <p:sldId id="290" r:id="rId13"/>
    <p:sldId id="262" r:id="rId14"/>
    <p:sldId id="291" r:id="rId15"/>
    <p:sldId id="263" r:id="rId16"/>
    <p:sldId id="264" r:id="rId17"/>
    <p:sldId id="265" r:id="rId18"/>
    <p:sldId id="292" r:id="rId19"/>
    <p:sldId id="299" r:id="rId20"/>
    <p:sldId id="300" r:id="rId21"/>
    <p:sldId id="301" r:id="rId22"/>
    <p:sldId id="302" r:id="rId23"/>
    <p:sldId id="303" r:id="rId24"/>
    <p:sldId id="266" r:id="rId25"/>
    <p:sldId id="267" r:id="rId26"/>
    <p:sldId id="294" r:id="rId27"/>
    <p:sldId id="268" r:id="rId28"/>
    <p:sldId id="295" r:id="rId29"/>
    <p:sldId id="269" r:id="rId30"/>
    <p:sldId id="296" r:id="rId31"/>
    <p:sldId id="270" r:id="rId32"/>
    <p:sldId id="297" r:id="rId33"/>
    <p:sldId id="298" r:id="rId34"/>
    <p:sldId id="271" r:id="rId35"/>
    <p:sldId id="272" r:id="rId36"/>
    <p:sldId id="273" r:id="rId37"/>
    <p:sldId id="274" r:id="rId38"/>
    <p:sldId id="275" r:id="rId39"/>
    <p:sldId id="307" r:id="rId40"/>
    <p:sldId id="276" r:id="rId41"/>
    <p:sldId id="277" r:id="rId42"/>
    <p:sldId id="278" r:id="rId43"/>
    <p:sldId id="279" r:id="rId44"/>
    <p:sldId id="304" r:id="rId45"/>
    <p:sldId id="280" r:id="rId46"/>
    <p:sldId id="281" r:id="rId47"/>
    <p:sldId id="282" r:id="rId48"/>
    <p:sldId id="283" r:id="rId49"/>
    <p:sldId id="305" r:id="rId50"/>
    <p:sldId id="306" r:id="rId51"/>
    <p:sldId id="284" r:id="rId52"/>
  </p:sldIdLst>
  <p:sldSz cx="9144000" cy="5143500" type="screen16x9"/>
  <p:notesSz cx="6858000" cy="9144000"/>
  <p:embeddedFontLst>
    <p:embeddedFont>
      <p:font typeface="Roboto" panose="020B0604020202020204" charset="0"/>
      <p:regular r:id="rId54"/>
      <p:bold r:id="rId55"/>
      <p:italic r:id="rId56"/>
      <p:boldItalic r:id="rId57"/>
    </p:embeddedFont>
    <p:embeddedFont>
      <p:font typeface="Proxima Nova"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60" autoAdjust="0"/>
  </p:normalViewPr>
  <p:slideViewPr>
    <p:cSldViewPr snapToGrid="0">
      <p:cViewPr varScale="1">
        <p:scale>
          <a:sx n="104" d="100"/>
          <a:sy n="104" d="100"/>
        </p:scale>
        <p:origin x="850"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380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602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77e224a0fe_0_200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endParaRPr/>
          </a:p>
        </p:txBody>
      </p:sp>
      <p:sp>
        <p:nvSpPr>
          <p:cNvPr id="734" name="Google Shape;734;g77e224a0fe_0_200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50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77e224a0fe_0_20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g77e224a0fe_0_2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193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7e224a0fe_0_200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endParaRPr/>
          </a:p>
        </p:txBody>
      </p:sp>
      <p:sp>
        <p:nvSpPr>
          <p:cNvPr id="740" name="Google Shape;740;g77e224a0fe_0_200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2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7e224a0fe_0_20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g77e224a0fe_0_2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11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77e224a0fe_0_2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77e224a0fe_0_20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77e224a0fe_0_20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16</a:t>
            </a:fld>
            <a:endParaRPr/>
          </a:p>
        </p:txBody>
      </p:sp>
    </p:spTree>
    <p:extLst>
      <p:ext uri="{BB962C8B-B14F-4D97-AF65-F5344CB8AC3E}">
        <p14:creationId xmlns:p14="http://schemas.microsoft.com/office/powerpoint/2010/main" val="210016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77e224a0fe_0_2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77e224a0fe_0_20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77e224a0fe_0_20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17</a:t>
            </a:fld>
            <a:endParaRPr/>
          </a:p>
        </p:txBody>
      </p:sp>
    </p:spTree>
    <p:extLst>
      <p:ext uri="{BB962C8B-B14F-4D97-AF65-F5344CB8AC3E}">
        <p14:creationId xmlns:p14="http://schemas.microsoft.com/office/powerpoint/2010/main" val="869592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77e224a0fe_0_2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77e224a0fe_0_20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77e224a0fe_0_20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18</a:t>
            </a:fld>
            <a:endParaRPr/>
          </a:p>
        </p:txBody>
      </p:sp>
    </p:spTree>
    <p:extLst>
      <p:ext uri="{BB962C8B-B14F-4D97-AF65-F5344CB8AC3E}">
        <p14:creationId xmlns:p14="http://schemas.microsoft.com/office/powerpoint/2010/main" val="97612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7e224a0fe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77e224a0f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6185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8c7d8c2720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g8c7d8c272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0602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8c7d8c2720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g8c7d8c272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686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77e224a0fe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g77e224a0f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85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c7d8c2720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g8c7d8c272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9620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c7d8c2720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g8c7d8c272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2026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8c7d8c2720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8c7d8c272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2646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8c7d8c2720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8c7d8c272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669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7d8c2720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g8c7d8c272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4818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7d8c2720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g8c7d8c272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332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7d8c2720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g8c7d8c272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4016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8c7d8c2720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g8c7d8c272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4532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8cb525cffc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8cb525cff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592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8cb525cffc_1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g8cb525cffc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632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3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8cb525cffc_1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g8cb525cffc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285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8cb525cffc_1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8cb525cffc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880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8cb525cffc_1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g8cb525cffc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6728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8cb525cffc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8cb525cffc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4023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c7d8c2720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g8c7d8c272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7343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8c7d8c2720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g8c7d8c272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68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8c7d8c2720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g8c7d8c272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919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8c7d8c2720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g8c7d8c272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246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8c7d8c2720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g8c7d8c2720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303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8c7d8c2720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g8c7d8c272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781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77e224a0fe_0_2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77e224a0fe_0_20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g77e224a0fe_0_20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N"/>
              <a:t>5</a:t>
            </a:fld>
            <a:endParaRPr/>
          </a:p>
        </p:txBody>
      </p:sp>
    </p:spTree>
    <p:extLst>
      <p:ext uri="{BB962C8B-B14F-4D97-AF65-F5344CB8AC3E}">
        <p14:creationId xmlns:p14="http://schemas.microsoft.com/office/powerpoint/2010/main" val="2183333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77e224a0fe_0_2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77e224a0fe_0_20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g77e224a0fe_0_20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N"/>
              <a:t>51</a:t>
            </a:fld>
            <a:endParaRPr/>
          </a:p>
        </p:txBody>
      </p:sp>
    </p:spTree>
    <p:extLst>
      <p:ext uri="{BB962C8B-B14F-4D97-AF65-F5344CB8AC3E}">
        <p14:creationId xmlns:p14="http://schemas.microsoft.com/office/powerpoint/2010/main" val="2141241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77e224a0fe_0_19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77e224a0fe_0_1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70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77e224a0fe_0_199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endParaRPr/>
          </a:p>
        </p:txBody>
      </p:sp>
      <p:sp>
        <p:nvSpPr>
          <p:cNvPr id="722" name="Google Shape;722;g77e224a0fe_0_199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410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77e224a0fe_0_19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g77e224a0fe_0_1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73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77e224a0fe_0_20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77e224a0fe_0_2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717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77e224a0fe_0_20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77e224a0fe_0_2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855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dt" idx="10"/>
          </p:nvPr>
        </p:nvSpPr>
        <p:spPr>
          <a:xfrm>
            <a:off x="663921" y="4653887"/>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E72D4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616976" y="4012406"/>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E72D40"/>
                </a:solidFill>
                <a:latin typeface="Proxima Nova"/>
                <a:ea typeface="Proxima Nova"/>
                <a:cs typeface="Proxima Nova"/>
                <a:sym typeface="Proxima Nova"/>
              </a:defRPr>
            </a:lvl1pPr>
            <a:lvl2pPr marL="0" lvl="1" indent="0" algn="r">
              <a:spcBef>
                <a:spcPts val="0"/>
              </a:spcBef>
              <a:buNone/>
              <a:defRPr sz="900" b="0" i="0" u="none" strike="noStrike" cap="none">
                <a:solidFill>
                  <a:srgbClr val="E72D40"/>
                </a:solidFill>
                <a:latin typeface="Proxima Nova"/>
                <a:ea typeface="Proxima Nova"/>
                <a:cs typeface="Proxima Nova"/>
                <a:sym typeface="Proxima Nova"/>
              </a:defRPr>
            </a:lvl2pPr>
            <a:lvl3pPr marL="0" lvl="2" indent="0" algn="r">
              <a:spcBef>
                <a:spcPts val="0"/>
              </a:spcBef>
              <a:buNone/>
              <a:defRPr sz="900" b="0" i="0" u="none" strike="noStrike" cap="none">
                <a:solidFill>
                  <a:srgbClr val="E72D40"/>
                </a:solidFill>
                <a:latin typeface="Proxima Nova"/>
                <a:ea typeface="Proxima Nova"/>
                <a:cs typeface="Proxima Nova"/>
                <a:sym typeface="Proxima Nova"/>
              </a:defRPr>
            </a:lvl3pPr>
            <a:lvl4pPr marL="0" lvl="3" indent="0" algn="r">
              <a:spcBef>
                <a:spcPts val="0"/>
              </a:spcBef>
              <a:buNone/>
              <a:defRPr sz="900" b="0" i="0" u="none" strike="noStrike" cap="none">
                <a:solidFill>
                  <a:srgbClr val="E72D40"/>
                </a:solidFill>
                <a:latin typeface="Proxima Nova"/>
                <a:ea typeface="Proxima Nova"/>
                <a:cs typeface="Proxima Nova"/>
                <a:sym typeface="Proxima Nova"/>
              </a:defRPr>
            </a:lvl4pPr>
            <a:lvl5pPr marL="0" lvl="4" indent="0" algn="r">
              <a:spcBef>
                <a:spcPts val="0"/>
              </a:spcBef>
              <a:buNone/>
              <a:defRPr sz="900" b="0" i="0" u="none" strike="noStrike" cap="none">
                <a:solidFill>
                  <a:srgbClr val="E72D40"/>
                </a:solidFill>
                <a:latin typeface="Proxima Nova"/>
                <a:ea typeface="Proxima Nova"/>
                <a:cs typeface="Proxima Nova"/>
                <a:sym typeface="Proxima Nova"/>
              </a:defRPr>
            </a:lvl5pPr>
            <a:lvl6pPr marL="0" lvl="5" indent="0" algn="r">
              <a:spcBef>
                <a:spcPts val="0"/>
              </a:spcBef>
              <a:buNone/>
              <a:defRPr sz="900" b="0" i="0" u="none" strike="noStrike" cap="none">
                <a:solidFill>
                  <a:srgbClr val="E72D40"/>
                </a:solidFill>
                <a:latin typeface="Proxima Nova"/>
                <a:ea typeface="Proxima Nova"/>
                <a:cs typeface="Proxima Nova"/>
                <a:sym typeface="Proxima Nova"/>
              </a:defRPr>
            </a:lvl6pPr>
            <a:lvl7pPr marL="0" lvl="6" indent="0" algn="r">
              <a:spcBef>
                <a:spcPts val="0"/>
              </a:spcBef>
              <a:buNone/>
              <a:defRPr sz="900" b="0" i="0" u="none" strike="noStrike" cap="none">
                <a:solidFill>
                  <a:srgbClr val="E72D40"/>
                </a:solidFill>
                <a:latin typeface="Proxima Nova"/>
                <a:ea typeface="Proxima Nova"/>
                <a:cs typeface="Proxima Nova"/>
                <a:sym typeface="Proxima Nova"/>
              </a:defRPr>
            </a:lvl7pPr>
            <a:lvl8pPr marL="0" lvl="7" indent="0" algn="r">
              <a:spcBef>
                <a:spcPts val="0"/>
              </a:spcBef>
              <a:buNone/>
              <a:defRPr sz="900" b="0" i="0" u="none" strike="noStrike" cap="none">
                <a:solidFill>
                  <a:srgbClr val="E72D40"/>
                </a:solidFill>
                <a:latin typeface="Proxima Nova"/>
                <a:ea typeface="Proxima Nova"/>
                <a:cs typeface="Proxima Nova"/>
                <a:sym typeface="Proxima Nova"/>
              </a:defRPr>
            </a:lvl8pPr>
            <a:lvl9pPr marL="0" lvl="8" indent="0" algn="r">
              <a:spcBef>
                <a:spcPts val="0"/>
              </a:spcBef>
              <a:buNone/>
              <a:defRPr sz="900" b="0" i="0" u="none" strike="noStrike" cap="none">
                <a:solidFill>
                  <a:srgbClr val="E72D4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19" name="Google Shape;19;p2"/>
          <p:cNvSpPr/>
          <p:nvPr/>
        </p:nvSpPr>
        <p:spPr>
          <a:xfrm>
            <a:off x="0" y="0"/>
            <a:ext cx="9144000" cy="465388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pic>
        <p:nvPicPr>
          <p:cNvPr id="20" name="Google Shape;20;p2"/>
          <p:cNvPicPr preferRelativeResize="0"/>
          <p:nvPr/>
        </p:nvPicPr>
        <p:blipFill rotWithShape="1">
          <a:blip r:embed="rId2">
            <a:alphaModFix/>
          </a:blip>
          <a:srcRect/>
          <a:stretch/>
        </p:blipFill>
        <p:spPr>
          <a:xfrm>
            <a:off x="663922" y="571887"/>
            <a:ext cx="2057400" cy="548993"/>
          </a:xfrm>
          <a:prstGeom prst="rect">
            <a:avLst/>
          </a:prstGeom>
          <a:noFill/>
          <a:ln>
            <a:noFill/>
          </a:ln>
        </p:spPr>
      </p:pic>
    </p:spTree>
  </p:cSld>
  <p:clrMapOvr>
    <a:masterClrMapping/>
  </p:clrMapOvr>
  <p:extLst>
    <p:ext uri="{DCECCB84-F9BA-43D5-87BE-67443E8EF086}">
      <p15:sldGuideLst xmlns:p15="http://schemas.microsoft.com/office/powerpoint/2012/main">
        <p15:guide id="1" pos="397">
          <p15:clr>
            <a:srgbClr val="FBAE40"/>
          </p15:clr>
        </p15:guide>
        <p15:guide id="2" orient="horz" pos="378">
          <p15:clr>
            <a:srgbClr val="FBAE40"/>
          </p15:clr>
        </p15:guide>
        <p15:guide id="3" orient="horz" pos="923">
          <p15:clr>
            <a:srgbClr val="FBAE40"/>
          </p15:clr>
        </p15:guide>
        <p15:guide id="4" orient="horz" pos="1756">
          <p15:clr>
            <a:srgbClr val="FBAE40"/>
          </p15:clr>
        </p15:guide>
        <p15:guide id="5" pos="33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5_Section Header">
  <p:cSld name="6_Section Header">
    <p:spTree>
      <p:nvGrpSpPr>
        <p:cNvPr id="1" name="Shape 130"/>
        <p:cNvGrpSpPr/>
        <p:nvPr/>
      </p:nvGrpSpPr>
      <p:grpSpPr>
        <a:xfrm>
          <a:off x="0" y="0"/>
          <a:ext cx="0" cy="0"/>
          <a:chOff x="0" y="0"/>
          <a:chExt cx="0" cy="0"/>
        </a:xfrm>
      </p:grpSpPr>
      <p:sp>
        <p:nvSpPr>
          <p:cNvPr id="131" name="Google Shape;131;p12"/>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32" name="Google Shape;132;p12"/>
          <p:cNvSpPr/>
          <p:nvPr/>
        </p:nvSpPr>
        <p:spPr>
          <a:xfrm>
            <a:off x="629841" y="2556933"/>
            <a:ext cx="7891859" cy="826623"/>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grpSp>
        <p:nvGrpSpPr>
          <p:cNvPr id="133" name="Google Shape;133;p12"/>
          <p:cNvGrpSpPr/>
          <p:nvPr/>
        </p:nvGrpSpPr>
        <p:grpSpPr>
          <a:xfrm>
            <a:off x="994787" y="3020755"/>
            <a:ext cx="775019" cy="174751"/>
            <a:chOff x="1326382" y="4041646"/>
            <a:chExt cx="2597497" cy="653143"/>
          </a:xfrm>
        </p:grpSpPr>
        <p:sp>
          <p:nvSpPr>
            <p:cNvPr id="134" name="Google Shape;134;p12"/>
            <p:cNvSpPr/>
            <p:nvPr/>
          </p:nvSpPr>
          <p:spPr>
            <a:xfrm>
              <a:off x="1326382"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35" name="Google Shape;135;p12"/>
            <p:cNvSpPr/>
            <p:nvPr/>
          </p:nvSpPr>
          <p:spPr>
            <a:xfrm>
              <a:off x="1974500"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36" name="Google Shape;136;p12"/>
            <p:cNvSpPr/>
            <p:nvPr/>
          </p:nvSpPr>
          <p:spPr>
            <a:xfrm>
              <a:off x="2622617"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37" name="Google Shape;137;p12"/>
            <p:cNvSpPr/>
            <p:nvPr/>
          </p:nvSpPr>
          <p:spPr>
            <a:xfrm>
              <a:off x="3270737" y="4041646"/>
              <a:ext cx="653142"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38" name="Google Shape;138;p12"/>
            <p:cNvSpPr/>
            <p:nvPr/>
          </p:nvSpPr>
          <p:spPr>
            <a:xfrm>
              <a:off x="3597306" y="4041650"/>
              <a:ext cx="326569" cy="653139"/>
            </a:xfrm>
            <a:custGeom>
              <a:avLst/>
              <a:gdLst/>
              <a:ahLst/>
              <a:cxnLst/>
              <a:rect l="l" t="t" r="r" b="b"/>
              <a:pathLst>
                <a:path w="326570" h="653141" extrusionOk="0">
                  <a:moveTo>
                    <a:pt x="0" y="0"/>
                  </a:moveTo>
                  <a:lnTo>
                    <a:pt x="77091" y="249480"/>
                  </a:lnTo>
                  <a:lnTo>
                    <a:pt x="326570" y="249478"/>
                  </a:lnTo>
                  <a:lnTo>
                    <a:pt x="124736" y="403663"/>
                  </a:lnTo>
                  <a:lnTo>
                    <a:pt x="201831" y="653141"/>
                  </a:lnTo>
                  <a:lnTo>
                    <a:pt x="0" y="498953"/>
                  </a:lnTo>
                  <a:close/>
                </a:path>
              </a:pathLst>
            </a:cu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grpSp>
      <p:sp>
        <p:nvSpPr>
          <p:cNvPr id="139" name="Google Shape;139;p12"/>
          <p:cNvSpPr txBox="1">
            <a:spLocks noGrp="1"/>
          </p:cNvSpPr>
          <p:nvPr>
            <p:ph type="body" idx="1"/>
          </p:nvPr>
        </p:nvSpPr>
        <p:spPr>
          <a:xfrm>
            <a:off x="1029406" y="2721203"/>
            <a:ext cx="846528" cy="2490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350"/>
              <a:buFont typeface="Arial"/>
              <a:buNone/>
              <a:defRPr sz="13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0" name="Google Shape;140;p12"/>
          <p:cNvSpPr txBox="1">
            <a:spLocks noGrp="1"/>
          </p:cNvSpPr>
          <p:nvPr>
            <p:ph type="body" idx="2"/>
          </p:nvPr>
        </p:nvSpPr>
        <p:spPr>
          <a:xfrm>
            <a:off x="1921844" y="3016014"/>
            <a:ext cx="946585" cy="1842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1" name="Google Shape;141;p12"/>
          <p:cNvSpPr txBox="1">
            <a:spLocks noGrp="1"/>
          </p:cNvSpPr>
          <p:nvPr>
            <p:ph type="body" idx="3"/>
          </p:nvPr>
        </p:nvSpPr>
        <p:spPr>
          <a:xfrm>
            <a:off x="2868429" y="3714682"/>
            <a:ext cx="2471738" cy="1312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2" name="Google Shape;142;p12"/>
          <p:cNvSpPr txBox="1">
            <a:spLocks noGrp="1"/>
          </p:cNvSpPr>
          <p:nvPr>
            <p:ph type="dt" idx="10"/>
          </p:nvPr>
        </p:nvSpPr>
        <p:spPr>
          <a:xfrm>
            <a:off x="636742"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43" name="Google Shape;143;p12"/>
          <p:cNvSpPr txBox="1">
            <a:spLocks noGrp="1"/>
          </p:cNvSpPr>
          <p:nvPr>
            <p:ph type="sldNum" idx="12"/>
          </p:nvPr>
        </p:nvSpPr>
        <p:spPr>
          <a:xfrm>
            <a:off x="646604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pic>
        <p:nvPicPr>
          <p:cNvPr id="144" name="Google Shape;144;p12"/>
          <p:cNvPicPr preferRelativeResize="0"/>
          <p:nvPr/>
        </p:nvPicPr>
        <p:blipFill rotWithShape="1">
          <a:blip r:embed="rId2">
            <a:alphaModFix/>
          </a:blip>
          <a:srcRect/>
          <a:stretch/>
        </p:blipFill>
        <p:spPr>
          <a:xfrm>
            <a:off x="7611920" y="303610"/>
            <a:ext cx="909780" cy="242888"/>
          </a:xfrm>
          <a:prstGeom prst="rect">
            <a:avLst/>
          </a:prstGeom>
          <a:noFill/>
          <a:ln>
            <a:noFill/>
          </a:ln>
        </p:spPr>
      </p:pic>
      <p:sp>
        <p:nvSpPr>
          <p:cNvPr id="145" name="Google Shape;145;p12"/>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46" name="Google Shape;146;p12"/>
          <p:cNvSpPr/>
          <p:nvPr/>
        </p:nvSpPr>
        <p:spPr>
          <a:xfrm>
            <a:off x="629841" y="2535239"/>
            <a:ext cx="7939088" cy="848318"/>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grpSp>
        <p:nvGrpSpPr>
          <p:cNvPr id="147" name="Google Shape;147;p12"/>
          <p:cNvGrpSpPr/>
          <p:nvPr/>
        </p:nvGrpSpPr>
        <p:grpSpPr>
          <a:xfrm>
            <a:off x="923664" y="3020755"/>
            <a:ext cx="775019" cy="174751"/>
            <a:chOff x="1326382" y="4041646"/>
            <a:chExt cx="2597497" cy="653143"/>
          </a:xfrm>
        </p:grpSpPr>
        <p:sp>
          <p:nvSpPr>
            <p:cNvPr id="148" name="Google Shape;148;p12"/>
            <p:cNvSpPr/>
            <p:nvPr/>
          </p:nvSpPr>
          <p:spPr>
            <a:xfrm>
              <a:off x="1326382"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49" name="Google Shape;149;p12"/>
            <p:cNvSpPr/>
            <p:nvPr/>
          </p:nvSpPr>
          <p:spPr>
            <a:xfrm>
              <a:off x="1974500"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50" name="Google Shape;150;p12"/>
            <p:cNvSpPr/>
            <p:nvPr/>
          </p:nvSpPr>
          <p:spPr>
            <a:xfrm>
              <a:off x="2622617"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51" name="Google Shape;151;p12"/>
            <p:cNvSpPr/>
            <p:nvPr/>
          </p:nvSpPr>
          <p:spPr>
            <a:xfrm>
              <a:off x="3270737" y="4041646"/>
              <a:ext cx="653142"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52" name="Google Shape;152;p12"/>
            <p:cNvSpPr/>
            <p:nvPr/>
          </p:nvSpPr>
          <p:spPr>
            <a:xfrm>
              <a:off x="3597306" y="4041650"/>
              <a:ext cx="326569" cy="653139"/>
            </a:xfrm>
            <a:custGeom>
              <a:avLst/>
              <a:gdLst/>
              <a:ahLst/>
              <a:cxnLst/>
              <a:rect l="l" t="t" r="r" b="b"/>
              <a:pathLst>
                <a:path w="326570" h="653141" extrusionOk="0">
                  <a:moveTo>
                    <a:pt x="0" y="0"/>
                  </a:moveTo>
                  <a:lnTo>
                    <a:pt x="77091" y="249480"/>
                  </a:lnTo>
                  <a:lnTo>
                    <a:pt x="326570" y="249478"/>
                  </a:lnTo>
                  <a:lnTo>
                    <a:pt x="124736" y="403663"/>
                  </a:lnTo>
                  <a:lnTo>
                    <a:pt x="201831" y="653141"/>
                  </a:lnTo>
                  <a:lnTo>
                    <a:pt x="0" y="498953"/>
                  </a:lnTo>
                  <a:close/>
                </a:path>
              </a:pathLst>
            </a:cu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grpSp>
      <p:sp>
        <p:nvSpPr>
          <p:cNvPr id="153" name="Google Shape;153;p12"/>
          <p:cNvSpPr txBox="1">
            <a:spLocks noGrp="1"/>
          </p:cNvSpPr>
          <p:nvPr>
            <p:ph type="body" idx="4"/>
          </p:nvPr>
        </p:nvSpPr>
        <p:spPr>
          <a:xfrm>
            <a:off x="958283" y="2721203"/>
            <a:ext cx="846528" cy="2490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350"/>
              <a:buFont typeface="Arial"/>
              <a:buNone/>
              <a:defRPr sz="13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4" name="Google Shape;154;p12"/>
          <p:cNvSpPr txBox="1">
            <a:spLocks noGrp="1"/>
          </p:cNvSpPr>
          <p:nvPr>
            <p:ph type="body" idx="5"/>
          </p:nvPr>
        </p:nvSpPr>
        <p:spPr>
          <a:xfrm>
            <a:off x="1850721" y="3016014"/>
            <a:ext cx="946585" cy="1842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5" name="Google Shape;155;p12"/>
          <p:cNvSpPr txBox="1">
            <a:spLocks noGrp="1"/>
          </p:cNvSpPr>
          <p:nvPr>
            <p:ph type="title"/>
          </p:nvPr>
        </p:nvSpPr>
        <p:spPr>
          <a:xfrm>
            <a:off x="630238" y="600075"/>
            <a:ext cx="6246812" cy="4439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6" name="Google Shape;156;p12"/>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8">
          <p15:clr>
            <a:srgbClr val="FBAE40"/>
          </p15:clr>
        </p15:guide>
        <p15:guide id="2" orient="horz" pos="2210">
          <p15:clr>
            <a:srgbClr val="FBAE40"/>
          </p15:clr>
        </p15:guide>
        <p15:guide id="3" orient="horz" pos="2130">
          <p15:clr>
            <a:srgbClr val="FBAE40"/>
          </p15:clr>
        </p15:guide>
        <p15:guide id="4" orient="horz" pos="1597">
          <p15:clr>
            <a:srgbClr val="FBAE40"/>
          </p15:clr>
        </p15:guide>
        <p15:guide id="5" orient="horz" pos="2641">
          <p15:clr>
            <a:srgbClr val="FBAE40"/>
          </p15:clr>
        </p15:guide>
        <p15:guide id="6" pos="1134">
          <p15:clr>
            <a:srgbClr val="FBAE40"/>
          </p15:clr>
        </p15:guide>
        <p15:guide id="7" pos="43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Imeline Infographic">
  <p:cSld name="1_Title and TImeline Infographic">
    <p:spTree>
      <p:nvGrpSpPr>
        <p:cNvPr id="1" name="Shape 157"/>
        <p:cNvGrpSpPr/>
        <p:nvPr/>
      </p:nvGrpSpPr>
      <p:grpSpPr>
        <a:xfrm>
          <a:off x="0" y="0"/>
          <a:ext cx="0" cy="0"/>
          <a:chOff x="0" y="0"/>
          <a:chExt cx="0" cy="0"/>
        </a:xfrm>
      </p:grpSpPr>
      <p:sp>
        <p:nvSpPr>
          <p:cNvPr id="158" name="Google Shape;158;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9" name="Google Shape;159;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pic>
        <p:nvPicPr>
          <p:cNvPr id="160" name="Google Shape;160;p13"/>
          <p:cNvPicPr preferRelativeResize="0"/>
          <p:nvPr/>
        </p:nvPicPr>
        <p:blipFill rotWithShape="1">
          <a:blip r:embed="rId2">
            <a:alphaModFix/>
          </a:blip>
          <a:srcRect/>
          <a:stretch/>
        </p:blipFill>
        <p:spPr>
          <a:xfrm rot="10800000" flipH="1">
            <a:off x="632499" y="2973622"/>
            <a:ext cx="7691174" cy="667936"/>
          </a:xfrm>
          <a:prstGeom prst="rect">
            <a:avLst/>
          </a:prstGeom>
          <a:noFill/>
          <a:ln>
            <a:noFill/>
          </a:ln>
        </p:spPr>
      </p:pic>
      <p:sp>
        <p:nvSpPr>
          <p:cNvPr id="161" name="Google Shape;161;p13"/>
          <p:cNvSpPr txBox="1">
            <a:spLocks noGrp="1"/>
          </p:cNvSpPr>
          <p:nvPr>
            <p:ph type="body" idx="1"/>
          </p:nvPr>
        </p:nvSpPr>
        <p:spPr>
          <a:xfrm>
            <a:off x="991750"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2000"/>
              <a:buFont typeface="Arial"/>
              <a:buNone/>
              <a:defRPr sz="20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2" name="Google Shape;162;p13"/>
          <p:cNvSpPr txBox="1">
            <a:spLocks noGrp="1"/>
          </p:cNvSpPr>
          <p:nvPr>
            <p:ph type="body" idx="2"/>
          </p:nvPr>
        </p:nvSpPr>
        <p:spPr>
          <a:xfrm>
            <a:off x="991750"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1100"/>
              <a:buFont typeface="Arial"/>
              <a:buNone/>
              <a:defRPr sz="11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3" name="Google Shape;163;p13"/>
          <p:cNvSpPr txBox="1">
            <a:spLocks noGrp="1"/>
          </p:cNvSpPr>
          <p:nvPr>
            <p:ph type="body" idx="3"/>
          </p:nvPr>
        </p:nvSpPr>
        <p:spPr>
          <a:xfrm>
            <a:off x="991750"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4" name="Google Shape;164;p13"/>
          <p:cNvSpPr txBox="1">
            <a:spLocks noGrp="1"/>
          </p:cNvSpPr>
          <p:nvPr>
            <p:ph type="body" idx="4"/>
          </p:nvPr>
        </p:nvSpPr>
        <p:spPr>
          <a:xfrm>
            <a:off x="2440487"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2000"/>
              <a:buFont typeface="Arial"/>
              <a:buNone/>
              <a:defRPr sz="20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5" name="Google Shape;165;p13"/>
          <p:cNvSpPr txBox="1">
            <a:spLocks noGrp="1"/>
          </p:cNvSpPr>
          <p:nvPr>
            <p:ph type="body" idx="5"/>
          </p:nvPr>
        </p:nvSpPr>
        <p:spPr>
          <a:xfrm>
            <a:off x="2440487"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100"/>
              <a:buFont typeface="Arial"/>
              <a:buNone/>
              <a:defRPr sz="11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6" name="Google Shape;166;p13"/>
          <p:cNvSpPr txBox="1">
            <a:spLocks noGrp="1"/>
          </p:cNvSpPr>
          <p:nvPr>
            <p:ph type="body" idx="6"/>
          </p:nvPr>
        </p:nvSpPr>
        <p:spPr>
          <a:xfrm>
            <a:off x="2440487"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7" name="Google Shape;167;p13"/>
          <p:cNvSpPr txBox="1">
            <a:spLocks noGrp="1"/>
          </p:cNvSpPr>
          <p:nvPr>
            <p:ph type="body" idx="7"/>
          </p:nvPr>
        </p:nvSpPr>
        <p:spPr>
          <a:xfrm>
            <a:off x="3892297"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2000"/>
              <a:buFont typeface="Arial"/>
              <a:buNone/>
              <a:defRPr sz="20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8" name="Google Shape;168;p13"/>
          <p:cNvSpPr txBox="1">
            <a:spLocks noGrp="1"/>
          </p:cNvSpPr>
          <p:nvPr>
            <p:ph type="body" idx="8"/>
          </p:nvPr>
        </p:nvSpPr>
        <p:spPr>
          <a:xfrm>
            <a:off x="3892297"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100"/>
              <a:buFont typeface="Arial"/>
              <a:buNone/>
              <a:defRPr sz="11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9" name="Google Shape;169;p13"/>
          <p:cNvSpPr txBox="1">
            <a:spLocks noGrp="1"/>
          </p:cNvSpPr>
          <p:nvPr>
            <p:ph type="body" idx="9"/>
          </p:nvPr>
        </p:nvSpPr>
        <p:spPr>
          <a:xfrm>
            <a:off x="3892297"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0" name="Google Shape;170;p13"/>
          <p:cNvSpPr txBox="1">
            <a:spLocks noGrp="1"/>
          </p:cNvSpPr>
          <p:nvPr>
            <p:ph type="body" idx="13"/>
          </p:nvPr>
        </p:nvSpPr>
        <p:spPr>
          <a:xfrm>
            <a:off x="5326899"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CCCCCC"/>
              </a:buClr>
              <a:buSzPts val="2000"/>
              <a:buFont typeface="Arial"/>
              <a:buNone/>
              <a:defRPr sz="2000" b="1" i="0" u="none" strike="noStrike" cap="none">
                <a:solidFill>
                  <a:srgbClr val="CCCCCC"/>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1" name="Google Shape;171;p13"/>
          <p:cNvSpPr txBox="1">
            <a:spLocks noGrp="1"/>
          </p:cNvSpPr>
          <p:nvPr>
            <p:ph type="body" idx="14"/>
          </p:nvPr>
        </p:nvSpPr>
        <p:spPr>
          <a:xfrm>
            <a:off x="5326899"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CCCCCC"/>
              </a:buClr>
              <a:buSzPts val="1100"/>
              <a:buFont typeface="Arial"/>
              <a:buNone/>
              <a:defRPr sz="1100" b="1" i="0" u="none" strike="noStrike" cap="none">
                <a:solidFill>
                  <a:srgbClr val="CCCCCC"/>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2" name="Google Shape;172;p13"/>
          <p:cNvSpPr txBox="1">
            <a:spLocks noGrp="1"/>
          </p:cNvSpPr>
          <p:nvPr>
            <p:ph type="body" idx="15"/>
          </p:nvPr>
        </p:nvSpPr>
        <p:spPr>
          <a:xfrm>
            <a:off x="5326899"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3" name="Google Shape;173;p13"/>
          <p:cNvSpPr txBox="1">
            <a:spLocks noGrp="1"/>
          </p:cNvSpPr>
          <p:nvPr>
            <p:ph type="body" idx="16"/>
          </p:nvPr>
        </p:nvSpPr>
        <p:spPr>
          <a:xfrm>
            <a:off x="6735161"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2000"/>
              <a:buFont typeface="Arial"/>
              <a:buNone/>
              <a:defRPr sz="20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4" name="Google Shape;174;p13"/>
          <p:cNvSpPr txBox="1">
            <a:spLocks noGrp="1"/>
          </p:cNvSpPr>
          <p:nvPr>
            <p:ph type="body" idx="17"/>
          </p:nvPr>
        </p:nvSpPr>
        <p:spPr>
          <a:xfrm>
            <a:off x="6735161"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100"/>
              <a:buFont typeface="Arial"/>
              <a:buNone/>
              <a:defRPr sz="11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5" name="Google Shape;175;p13"/>
          <p:cNvSpPr txBox="1">
            <a:spLocks noGrp="1"/>
          </p:cNvSpPr>
          <p:nvPr>
            <p:ph type="body" idx="18"/>
          </p:nvPr>
        </p:nvSpPr>
        <p:spPr>
          <a:xfrm>
            <a:off x="6735161"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6" name="Google Shape;176;p13"/>
          <p:cNvSpPr txBox="1">
            <a:spLocks noGrp="1"/>
          </p:cNvSpPr>
          <p:nvPr>
            <p:ph type="body" idx="19"/>
          </p:nvPr>
        </p:nvSpPr>
        <p:spPr>
          <a:xfrm>
            <a:off x="904066" y="3531649"/>
            <a:ext cx="1324840"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1600"/>
              <a:buFont typeface="Arial"/>
              <a:buNone/>
              <a:defRPr sz="16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7" name="Google Shape;177;p13"/>
          <p:cNvSpPr txBox="1">
            <a:spLocks noGrp="1"/>
          </p:cNvSpPr>
          <p:nvPr>
            <p:ph type="body" idx="20"/>
          </p:nvPr>
        </p:nvSpPr>
        <p:spPr>
          <a:xfrm>
            <a:off x="2352802" y="3531649"/>
            <a:ext cx="1352923"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600"/>
              <a:buFont typeface="Arial"/>
              <a:buNone/>
              <a:defRPr sz="16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8" name="Google Shape;178;p13"/>
          <p:cNvSpPr txBox="1">
            <a:spLocks noGrp="1"/>
          </p:cNvSpPr>
          <p:nvPr>
            <p:ph type="body" idx="21"/>
          </p:nvPr>
        </p:nvSpPr>
        <p:spPr>
          <a:xfrm>
            <a:off x="3829621" y="3531648"/>
            <a:ext cx="1352923"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600"/>
              <a:buFont typeface="Arial"/>
              <a:buNone/>
              <a:defRPr sz="16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9" name="Google Shape;179;p13"/>
          <p:cNvSpPr txBox="1">
            <a:spLocks noGrp="1"/>
          </p:cNvSpPr>
          <p:nvPr>
            <p:ph type="body" idx="22"/>
          </p:nvPr>
        </p:nvSpPr>
        <p:spPr>
          <a:xfrm>
            <a:off x="5306440" y="3531648"/>
            <a:ext cx="1324840"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1600"/>
              <a:buFont typeface="Arial"/>
              <a:buNone/>
              <a:defRPr sz="16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0" name="Google Shape;180;p13"/>
          <p:cNvSpPr txBox="1">
            <a:spLocks noGrp="1"/>
          </p:cNvSpPr>
          <p:nvPr>
            <p:ph type="body" idx="23"/>
          </p:nvPr>
        </p:nvSpPr>
        <p:spPr>
          <a:xfrm>
            <a:off x="6755176" y="3531647"/>
            <a:ext cx="1352923"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600"/>
              <a:buFont typeface="Arial"/>
              <a:buNone/>
              <a:defRPr sz="16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81" name="Google Shape;181;p13"/>
          <p:cNvPicPr preferRelativeResize="0"/>
          <p:nvPr/>
        </p:nvPicPr>
        <p:blipFill rotWithShape="1">
          <a:blip r:embed="rId2">
            <a:alphaModFix/>
          </a:blip>
          <a:srcRect/>
          <a:stretch/>
        </p:blipFill>
        <p:spPr>
          <a:xfrm rot="10800000" flipH="1">
            <a:off x="632499" y="2973622"/>
            <a:ext cx="7691174" cy="667936"/>
          </a:xfrm>
          <a:prstGeom prst="rect">
            <a:avLst/>
          </a:prstGeom>
          <a:noFill/>
          <a:ln>
            <a:noFill/>
          </a:ln>
        </p:spPr>
      </p:pic>
      <p:sp>
        <p:nvSpPr>
          <p:cNvPr id="182" name="Google Shape;182;p13"/>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83" name="Google Shape;183;p13"/>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4" name="Google Shape;184;p13"/>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Doughnut Chart">
  <p:cSld name="1_Title and Doughnut Chart">
    <p:spTree>
      <p:nvGrpSpPr>
        <p:cNvPr id="1" name="Shape 185"/>
        <p:cNvGrpSpPr/>
        <p:nvPr/>
      </p:nvGrpSpPr>
      <p:grpSpPr>
        <a:xfrm>
          <a:off x="0" y="0"/>
          <a:ext cx="0" cy="0"/>
          <a:chOff x="0" y="0"/>
          <a:chExt cx="0" cy="0"/>
        </a:xfrm>
      </p:grpSpPr>
      <p:sp>
        <p:nvSpPr>
          <p:cNvPr id="186" name="Google Shape;186;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87" name="Google Shape;187;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188" name="Google Shape;188;p14"/>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89" name="Google Shape;189;p14"/>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0" name="Google Shape;190;p14"/>
          <p:cNvPicPr preferRelativeResize="0"/>
          <p:nvPr/>
        </p:nvPicPr>
        <p:blipFill rotWithShape="1">
          <a:blip r:embed="rId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Line Chart">
  <p:cSld name="1_Title and Line Chart">
    <p:spTree>
      <p:nvGrpSpPr>
        <p:cNvPr id="1" name="Shape 191"/>
        <p:cNvGrpSpPr/>
        <p:nvPr/>
      </p:nvGrpSpPr>
      <p:grpSpPr>
        <a:xfrm>
          <a:off x="0" y="0"/>
          <a:ext cx="0" cy="0"/>
          <a:chOff x="0" y="0"/>
          <a:chExt cx="0" cy="0"/>
        </a:xfrm>
      </p:grpSpPr>
      <p:sp>
        <p:nvSpPr>
          <p:cNvPr id="192" name="Google Shape;192;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3" name="Google Shape;193;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194" name="Google Shape;194;p15"/>
          <p:cNvSpPr/>
          <p:nvPr/>
        </p:nvSpPr>
        <p:spPr>
          <a:xfrm>
            <a:off x="3170379" y="4105875"/>
            <a:ext cx="1512168" cy="419095"/>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195" name="Google Shape;195;p15"/>
          <p:cNvPicPr preferRelativeResize="0"/>
          <p:nvPr/>
        </p:nvPicPr>
        <p:blipFill rotWithShape="1">
          <a:blip r:embed="rId2">
            <a:alphaModFix/>
          </a:blip>
          <a:srcRect/>
          <a:stretch/>
        </p:blipFill>
        <p:spPr>
          <a:xfrm>
            <a:off x="5176215" y="3284258"/>
            <a:ext cx="1319792" cy="422726"/>
          </a:xfrm>
          <a:prstGeom prst="rect">
            <a:avLst/>
          </a:prstGeom>
          <a:noFill/>
          <a:ln>
            <a:noFill/>
          </a:ln>
        </p:spPr>
      </p:pic>
      <p:pic>
        <p:nvPicPr>
          <p:cNvPr id="196" name="Google Shape;196;p15"/>
          <p:cNvPicPr preferRelativeResize="0"/>
          <p:nvPr/>
        </p:nvPicPr>
        <p:blipFill rotWithShape="1">
          <a:blip r:embed="rId3">
            <a:alphaModFix/>
          </a:blip>
          <a:srcRect/>
          <a:stretch/>
        </p:blipFill>
        <p:spPr>
          <a:xfrm>
            <a:off x="6609469" y="3232411"/>
            <a:ext cx="1333750" cy="431988"/>
          </a:xfrm>
          <a:prstGeom prst="rect">
            <a:avLst/>
          </a:prstGeom>
          <a:noFill/>
          <a:ln>
            <a:noFill/>
          </a:ln>
        </p:spPr>
      </p:pic>
      <p:sp>
        <p:nvSpPr>
          <p:cNvPr id="197" name="Google Shape;197;p15"/>
          <p:cNvSpPr txBox="1">
            <a:spLocks noGrp="1"/>
          </p:cNvSpPr>
          <p:nvPr>
            <p:ph type="body" idx="1"/>
          </p:nvPr>
        </p:nvSpPr>
        <p:spPr>
          <a:xfrm>
            <a:off x="630238" y="1600199"/>
            <a:ext cx="3182128" cy="30067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820"/>
              <a:buFont typeface="Arial"/>
              <a:buNone/>
              <a:defRPr sz="182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8" name="Google Shape;198;p15"/>
          <p:cNvSpPr txBox="1">
            <a:spLocks noGrp="1"/>
          </p:cNvSpPr>
          <p:nvPr>
            <p:ph type="body" idx="2"/>
          </p:nvPr>
        </p:nvSpPr>
        <p:spPr>
          <a:xfrm>
            <a:off x="5306779" y="3059187"/>
            <a:ext cx="671653" cy="3507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F6303E"/>
              </a:buClr>
              <a:buSzPts val="2000"/>
              <a:buFont typeface="Arial"/>
              <a:buNone/>
              <a:defRPr sz="20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9" name="Google Shape;199;p15"/>
          <p:cNvSpPr txBox="1">
            <a:spLocks noGrp="1"/>
          </p:cNvSpPr>
          <p:nvPr>
            <p:ph type="body" idx="3"/>
          </p:nvPr>
        </p:nvSpPr>
        <p:spPr>
          <a:xfrm>
            <a:off x="6894111" y="3052728"/>
            <a:ext cx="671653" cy="325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CCCCCC"/>
              </a:buClr>
              <a:buSzPts val="2000"/>
              <a:buFont typeface="Arial"/>
              <a:buNone/>
              <a:defRPr sz="2000" b="1" i="0" u="none" strike="noStrike" cap="none">
                <a:solidFill>
                  <a:srgbClr val="CCCCCC"/>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0" name="Google Shape;200;p15"/>
          <p:cNvSpPr txBox="1">
            <a:spLocks noGrp="1"/>
          </p:cNvSpPr>
          <p:nvPr>
            <p:ph type="body" idx="4"/>
          </p:nvPr>
        </p:nvSpPr>
        <p:spPr>
          <a:xfrm>
            <a:off x="5306778" y="3559464"/>
            <a:ext cx="1077979" cy="2125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F6303E"/>
              </a:buClr>
              <a:buSzPts val="1200"/>
              <a:buFont typeface="Arial"/>
              <a:buNone/>
              <a:defRPr sz="12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1" name="Google Shape;201;p15"/>
          <p:cNvSpPr txBox="1">
            <a:spLocks noGrp="1"/>
          </p:cNvSpPr>
          <p:nvPr>
            <p:ph type="body" idx="5"/>
          </p:nvPr>
        </p:nvSpPr>
        <p:spPr>
          <a:xfrm>
            <a:off x="5299344" y="3813792"/>
            <a:ext cx="1077979" cy="7991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50"/>
              <a:buFont typeface="Arial"/>
              <a:buNone/>
              <a:defRPr sz="10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2" name="Google Shape;202;p15"/>
          <p:cNvSpPr txBox="1">
            <a:spLocks noGrp="1"/>
          </p:cNvSpPr>
          <p:nvPr>
            <p:ph type="body" idx="6"/>
          </p:nvPr>
        </p:nvSpPr>
        <p:spPr>
          <a:xfrm>
            <a:off x="6890089" y="3559464"/>
            <a:ext cx="1077979" cy="2125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F6303E"/>
              </a:buClr>
              <a:buSzPts val="1200"/>
              <a:buFont typeface="Arial"/>
              <a:buNone/>
              <a:defRPr sz="12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3" name="Google Shape;203;p15"/>
          <p:cNvSpPr txBox="1">
            <a:spLocks noGrp="1"/>
          </p:cNvSpPr>
          <p:nvPr>
            <p:ph type="body" idx="7"/>
          </p:nvPr>
        </p:nvSpPr>
        <p:spPr>
          <a:xfrm>
            <a:off x="6882655" y="3813792"/>
            <a:ext cx="1077979" cy="7991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50"/>
              <a:buFont typeface="Arial"/>
              <a:buNone/>
              <a:defRPr sz="10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4" name="Google Shape;204;p15"/>
          <p:cNvSpPr>
            <a:spLocks noGrp="1"/>
          </p:cNvSpPr>
          <p:nvPr>
            <p:ph type="chart" idx="8"/>
          </p:nvPr>
        </p:nvSpPr>
        <p:spPr>
          <a:xfrm>
            <a:off x="5295900" y="1600200"/>
            <a:ext cx="3225800" cy="133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5" name="Google Shape;205;p15"/>
          <p:cNvSpPr/>
          <p:nvPr/>
        </p:nvSpPr>
        <p:spPr>
          <a:xfrm>
            <a:off x="3170379" y="4105875"/>
            <a:ext cx="1512168" cy="419095"/>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206" name="Google Shape;206;p15"/>
          <p:cNvPicPr preferRelativeResize="0"/>
          <p:nvPr/>
        </p:nvPicPr>
        <p:blipFill rotWithShape="1">
          <a:blip r:embed="rId2">
            <a:alphaModFix/>
          </a:blip>
          <a:srcRect/>
          <a:stretch/>
        </p:blipFill>
        <p:spPr>
          <a:xfrm>
            <a:off x="5176215" y="3284258"/>
            <a:ext cx="1319792" cy="422726"/>
          </a:xfrm>
          <a:prstGeom prst="rect">
            <a:avLst/>
          </a:prstGeom>
          <a:noFill/>
          <a:ln>
            <a:noFill/>
          </a:ln>
        </p:spPr>
      </p:pic>
      <p:pic>
        <p:nvPicPr>
          <p:cNvPr id="207" name="Google Shape;207;p15"/>
          <p:cNvPicPr preferRelativeResize="0"/>
          <p:nvPr/>
        </p:nvPicPr>
        <p:blipFill rotWithShape="1">
          <a:blip r:embed="rId3">
            <a:alphaModFix/>
          </a:blip>
          <a:srcRect/>
          <a:stretch/>
        </p:blipFill>
        <p:spPr>
          <a:xfrm>
            <a:off x="6609469" y="3232411"/>
            <a:ext cx="1333750" cy="431988"/>
          </a:xfrm>
          <a:prstGeom prst="rect">
            <a:avLst/>
          </a:prstGeom>
          <a:noFill/>
          <a:ln>
            <a:noFill/>
          </a:ln>
        </p:spPr>
      </p:pic>
      <p:sp>
        <p:nvSpPr>
          <p:cNvPr id="208" name="Google Shape;208;p15"/>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209" name="Google Shape;209;p15"/>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0" name="Google Shape;210;p15"/>
          <p:cNvPicPr preferRelativeResize="0"/>
          <p:nvPr/>
        </p:nvPicPr>
        <p:blipFill rotWithShape="1">
          <a:blip r:embed="rId4">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guide id="2" orient="horz" pos="1008">
          <p15:clr>
            <a:srgbClr val="FBAE40"/>
          </p15:clr>
        </p15:guide>
        <p15:guide id="3" orient="horz" pos="2754">
          <p15:clr>
            <a:srgbClr val="FBAE40"/>
          </p15:clr>
        </p15:guide>
        <p15:guide id="4" pos="24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Doughnut Chart 2">
  <p:cSld name="1_Title and Doughnut Chart 2">
    <p:spTree>
      <p:nvGrpSpPr>
        <p:cNvPr id="1" name="Shape 211"/>
        <p:cNvGrpSpPr/>
        <p:nvPr/>
      </p:nvGrpSpPr>
      <p:grpSpPr>
        <a:xfrm>
          <a:off x="0" y="0"/>
          <a:ext cx="0" cy="0"/>
          <a:chOff x="0" y="0"/>
          <a:chExt cx="0" cy="0"/>
        </a:xfrm>
      </p:grpSpPr>
      <p:sp>
        <p:nvSpPr>
          <p:cNvPr id="212" name="Google Shape;212;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13" name="Google Shape;21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pic>
        <p:nvPicPr>
          <p:cNvPr id="214" name="Google Shape;214;p16"/>
          <p:cNvPicPr preferRelativeResize="0"/>
          <p:nvPr/>
        </p:nvPicPr>
        <p:blipFill rotWithShape="1">
          <a:blip r:embed="rId2">
            <a:alphaModFix/>
          </a:blip>
          <a:srcRect/>
          <a:stretch/>
        </p:blipFill>
        <p:spPr>
          <a:xfrm>
            <a:off x="1960619" y="1967641"/>
            <a:ext cx="2754306" cy="1408988"/>
          </a:xfrm>
          <a:prstGeom prst="rect">
            <a:avLst/>
          </a:prstGeom>
          <a:noFill/>
          <a:ln>
            <a:noFill/>
          </a:ln>
        </p:spPr>
      </p:pic>
      <p:pic>
        <p:nvPicPr>
          <p:cNvPr id="215" name="Google Shape;215;p16"/>
          <p:cNvPicPr preferRelativeResize="0"/>
          <p:nvPr/>
        </p:nvPicPr>
        <p:blipFill rotWithShape="1">
          <a:blip r:embed="rId3">
            <a:alphaModFix/>
          </a:blip>
          <a:srcRect/>
          <a:stretch/>
        </p:blipFill>
        <p:spPr>
          <a:xfrm>
            <a:off x="880659" y="1705476"/>
            <a:ext cx="4222864" cy="2160240"/>
          </a:xfrm>
          <a:prstGeom prst="rect">
            <a:avLst/>
          </a:prstGeom>
          <a:noFill/>
          <a:ln>
            <a:noFill/>
          </a:ln>
        </p:spPr>
      </p:pic>
      <p:pic>
        <p:nvPicPr>
          <p:cNvPr id="216" name="Google Shape;216;p16"/>
          <p:cNvPicPr preferRelativeResize="0"/>
          <p:nvPr/>
        </p:nvPicPr>
        <p:blipFill rotWithShape="1">
          <a:blip r:embed="rId4">
            <a:alphaModFix/>
          </a:blip>
          <a:srcRect/>
          <a:stretch/>
        </p:blipFill>
        <p:spPr>
          <a:xfrm>
            <a:off x="3542547" y="1697092"/>
            <a:ext cx="4222864" cy="2160240"/>
          </a:xfrm>
          <a:prstGeom prst="rect">
            <a:avLst/>
          </a:prstGeom>
          <a:noFill/>
          <a:ln>
            <a:noFill/>
          </a:ln>
        </p:spPr>
      </p:pic>
      <p:sp>
        <p:nvSpPr>
          <p:cNvPr id="217" name="Google Shape;217;p16"/>
          <p:cNvSpPr txBox="1">
            <a:spLocks noGrp="1"/>
          </p:cNvSpPr>
          <p:nvPr>
            <p:ph type="body" idx="1"/>
          </p:nvPr>
        </p:nvSpPr>
        <p:spPr>
          <a:xfrm>
            <a:off x="2286696" y="257175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3200"/>
              <a:buFont typeface="Arial"/>
              <a:buNone/>
              <a:defRPr sz="3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18" name="Google Shape;218;p16"/>
          <p:cNvSpPr txBox="1">
            <a:spLocks noGrp="1"/>
          </p:cNvSpPr>
          <p:nvPr>
            <p:ph type="body" idx="2"/>
          </p:nvPr>
        </p:nvSpPr>
        <p:spPr>
          <a:xfrm>
            <a:off x="2286696" y="293937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0"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19" name="Google Shape;219;p16"/>
          <p:cNvSpPr txBox="1">
            <a:spLocks noGrp="1"/>
          </p:cNvSpPr>
          <p:nvPr>
            <p:ph type="body" idx="3"/>
          </p:nvPr>
        </p:nvSpPr>
        <p:spPr>
          <a:xfrm>
            <a:off x="4973335" y="257175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3200"/>
              <a:buFont typeface="Arial"/>
              <a:buNone/>
              <a:defRPr sz="3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0" name="Google Shape;220;p16"/>
          <p:cNvSpPr txBox="1">
            <a:spLocks noGrp="1"/>
          </p:cNvSpPr>
          <p:nvPr>
            <p:ph type="body" idx="4"/>
          </p:nvPr>
        </p:nvSpPr>
        <p:spPr>
          <a:xfrm>
            <a:off x="4973335" y="293937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0"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221" name="Google Shape;221;p16"/>
          <p:cNvPicPr preferRelativeResize="0"/>
          <p:nvPr/>
        </p:nvPicPr>
        <p:blipFill rotWithShape="1">
          <a:blip r:embed="rId2">
            <a:alphaModFix/>
          </a:blip>
          <a:srcRect/>
          <a:stretch/>
        </p:blipFill>
        <p:spPr>
          <a:xfrm>
            <a:off x="1960619" y="1967641"/>
            <a:ext cx="2754306" cy="1408988"/>
          </a:xfrm>
          <a:prstGeom prst="rect">
            <a:avLst/>
          </a:prstGeom>
          <a:noFill/>
          <a:ln>
            <a:noFill/>
          </a:ln>
        </p:spPr>
      </p:pic>
      <p:pic>
        <p:nvPicPr>
          <p:cNvPr id="222" name="Google Shape;222;p16"/>
          <p:cNvPicPr preferRelativeResize="0"/>
          <p:nvPr/>
        </p:nvPicPr>
        <p:blipFill rotWithShape="1">
          <a:blip r:embed="rId3">
            <a:alphaModFix/>
          </a:blip>
          <a:srcRect/>
          <a:stretch/>
        </p:blipFill>
        <p:spPr>
          <a:xfrm>
            <a:off x="880659" y="1705476"/>
            <a:ext cx="4222864" cy="2160240"/>
          </a:xfrm>
          <a:prstGeom prst="rect">
            <a:avLst/>
          </a:prstGeom>
          <a:noFill/>
          <a:ln>
            <a:noFill/>
          </a:ln>
        </p:spPr>
      </p:pic>
      <p:pic>
        <p:nvPicPr>
          <p:cNvPr id="223" name="Google Shape;223;p16"/>
          <p:cNvPicPr preferRelativeResize="0"/>
          <p:nvPr/>
        </p:nvPicPr>
        <p:blipFill rotWithShape="1">
          <a:blip r:embed="rId4">
            <a:alphaModFix/>
          </a:blip>
          <a:srcRect/>
          <a:stretch/>
        </p:blipFill>
        <p:spPr>
          <a:xfrm>
            <a:off x="3542547" y="1697092"/>
            <a:ext cx="4222864" cy="2160240"/>
          </a:xfrm>
          <a:prstGeom prst="rect">
            <a:avLst/>
          </a:prstGeom>
          <a:noFill/>
          <a:ln>
            <a:noFill/>
          </a:ln>
        </p:spPr>
      </p:pic>
      <p:sp>
        <p:nvSpPr>
          <p:cNvPr id="224" name="Google Shape;224;p16"/>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225" name="Google Shape;225;p16"/>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6" name="Google Shape;226;p16"/>
          <p:cNvPicPr preferRelativeResize="0"/>
          <p:nvPr/>
        </p:nvPicPr>
        <p:blipFill rotWithShape="1">
          <a:blip r:embed="rId5">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Infograhic">
  <p:cSld name="1_Title and Infograhic">
    <p:spTree>
      <p:nvGrpSpPr>
        <p:cNvPr id="1" name="Shape 227"/>
        <p:cNvGrpSpPr/>
        <p:nvPr/>
      </p:nvGrpSpPr>
      <p:grpSpPr>
        <a:xfrm>
          <a:off x="0" y="0"/>
          <a:ext cx="0" cy="0"/>
          <a:chOff x="0" y="0"/>
          <a:chExt cx="0" cy="0"/>
        </a:xfrm>
      </p:grpSpPr>
      <p:sp>
        <p:nvSpPr>
          <p:cNvPr id="228" name="Google Shape;228;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29" name="Google Shape;229;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pic>
        <p:nvPicPr>
          <p:cNvPr id="230" name="Google Shape;230;p17"/>
          <p:cNvPicPr preferRelativeResize="0"/>
          <p:nvPr/>
        </p:nvPicPr>
        <p:blipFill rotWithShape="1">
          <a:blip r:embed="rId2">
            <a:alphaModFix/>
          </a:blip>
          <a:srcRect/>
          <a:stretch/>
        </p:blipFill>
        <p:spPr>
          <a:xfrm>
            <a:off x="914602" y="2566307"/>
            <a:ext cx="2538282" cy="1298479"/>
          </a:xfrm>
          <a:prstGeom prst="rect">
            <a:avLst/>
          </a:prstGeom>
          <a:noFill/>
          <a:ln>
            <a:noFill/>
          </a:ln>
        </p:spPr>
      </p:pic>
      <p:pic>
        <p:nvPicPr>
          <p:cNvPr id="231" name="Google Shape;231;p17"/>
          <p:cNvPicPr preferRelativeResize="0"/>
          <p:nvPr/>
        </p:nvPicPr>
        <p:blipFill rotWithShape="1">
          <a:blip r:embed="rId3">
            <a:alphaModFix/>
          </a:blip>
          <a:srcRect/>
          <a:stretch/>
        </p:blipFill>
        <p:spPr>
          <a:xfrm>
            <a:off x="918760" y="1581506"/>
            <a:ext cx="7431156" cy="2999208"/>
          </a:xfrm>
          <a:prstGeom prst="rect">
            <a:avLst/>
          </a:prstGeom>
          <a:noFill/>
          <a:ln>
            <a:noFill/>
          </a:ln>
        </p:spPr>
      </p:pic>
      <p:sp>
        <p:nvSpPr>
          <p:cNvPr id="232" name="Google Shape;232;p17"/>
          <p:cNvSpPr txBox="1">
            <a:spLocks noGrp="1"/>
          </p:cNvSpPr>
          <p:nvPr>
            <p:ph type="body" idx="1"/>
          </p:nvPr>
        </p:nvSpPr>
        <p:spPr>
          <a:xfrm>
            <a:off x="1263041" y="2104600"/>
            <a:ext cx="830454" cy="292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800"/>
              <a:buFont typeface="Arial"/>
              <a:buNone/>
              <a:defRPr sz="18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3" name="Google Shape;233;p17"/>
          <p:cNvSpPr txBox="1">
            <a:spLocks noGrp="1"/>
          </p:cNvSpPr>
          <p:nvPr>
            <p:ph type="body" idx="2"/>
          </p:nvPr>
        </p:nvSpPr>
        <p:spPr>
          <a:xfrm>
            <a:off x="2470356" y="3778988"/>
            <a:ext cx="784195" cy="30595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800"/>
              <a:buFont typeface="Arial"/>
              <a:buNone/>
              <a:defRPr sz="18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4" name="Google Shape;234;p17"/>
          <p:cNvSpPr txBox="1">
            <a:spLocks noGrp="1"/>
          </p:cNvSpPr>
          <p:nvPr>
            <p:ph type="body" idx="3"/>
          </p:nvPr>
        </p:nvSpPr>
        <p:spPr>
          <a:xfrm>
            <a:off x="3530790" y="2108961"/>
            <a:ext cx="824532" cy="28768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6323E"/>
              </a:buClr>
              <a:buSzPts val="1800"/>
              <a:buFont typeface="Arial"/>
              <a:buNone/>
              <a:defRPr sz="1800" b="1" i="0" u="none" strike="noStrike" cap="none">
                <a:solidFill>
                  <a:srgbClr val="F632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5" name="Google Shape;235;p17"/>
          <p:cNvSpPr txBox="1">
            <a:spLocks noGrp="1"/>
          </p:cNvSpPr>
          <p:nvPr>
            <p:ph type="body" idx="4"/>
          </p:nvPr>
        </p:nvSpPr>
        <p:spPr>
          <a:xfrm>
            <a:off x="4729642" y="3771033"/>
            <a:ext cx="745627" cy="30595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6323E"/>
              </a:buClr>
              <a:buSzPts val="1800"/>
              <a:buFont typeface="Arial"/>
              <a:buNone/>
              <a:defRPr sz="1800" b="1" i="0" u="none" strike="noStrike" cap="none">
                <a:solidFill>
                  <a:srgbClr val="F632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6" name="Google Shape;236;p17"/>
          <p:cNvSpPr txBox="1">
            <a:spLocks noGrp="1"/>
          </p:cNvSpPr>
          <p:nvPr>
            <p:ph type="body" idx="5"/>
          </p:nvPr>
        </p:nvSpPr>
        <p:spPr>
          <a:xfrm>
            <a:off x="5904099" y="2107682"/>
            <a:ext cx="758842" cy="29204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800"/>
              <a:buFont typeface="Arial"/>
              <a:buNone/>
              <a:defRPr sz="18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7" name="Google Shape;237;p17"/>
          <p:cNvSpPr txBox="1">
            <a:spLocks noGrp="1"/>
          </p:cNvSpPr>
          <p:nvPr>
            <p:ph type="body" idx="6"/>
          </p:nvPr>
        </p:nvSpPr>
        <p:spPr>
          <a:xfrm>
            <a:off x="7023857" y="3762859"/>
            <a:ext cx="784195" cy="30595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6323E"/>
              </a:buClr>
              <a:buSzPts val="1800"/>
              <a:buFont typeface="Arial"/>
              <a:buNone/>
              <a:defRPr sz="1800" b="1" i="0" u="none" strike="noStrike" cap="none">
                <a:solidFill>
                  <a:srgbClr val="F632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8" name="Google Shape;238;p17"/>
          <p:cNvSpPr txBox="1">
            <a:spLocks noGrp="1"/>
          </p:cNvSpPr>
          <p:nvPr>
            <p:ph type="body" idx="7"/>
          </p:nvPr>
        </p:nvSpPr>
        <p:spPr>
          <a:xfrm>
            <a:off x="2156171" y="125799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200"/>
              <a:buFont typeface="Arial"/>
              <a:buNone/>
              <a:defRPr sz="12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9" name="Google Shape;239;p17"/>
          <p:cNvSpPr txBox="1">
            <a:spLocks noGrp="1"/>
          </p:cNvSpPr>
          <p:nvPr>
            <p:ph type="body" idx="8"/>
          </p:nvPr>
        </p:nvSpPr>
        <p:spPr>
          <a:xfrm>
            <a:off x="2156171" y="152366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0" name="Google Shape;240;p17"/>
          <p:cNvSpPr txBox="1">
            <a:spLocks noGrp="1"/>
          </p:cNvSpPr>
          <p:nvPr>
            <p:ph type="body" idx="9"/>
          </p:nvPr>
        </p:nvSpPr>
        <p:spPr>
          <a:xfrm>
            <a:off x="4513908" y="125799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1333F"/>
              </a:buClr>
              <a:buSzPts val="1200"/>
              <a:buFont typeface="Arial"/>
              <a:buNone/>
              <a:defRPr sz="12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1" name="Google Shape;241;p17"/>
          <p:cNvSpPr txBox="1">
            <a:spLocks noGrp="1"/>
          </p:cNvSpPr>
          <p:nvPr>
            <p:ph type="body" idx="13"/>
          </p:nvPr>
        </p:nvSpPr>
        <p:spPr>
          <a:xfrm>
            <a:off x="4513908" y="152366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2" name="Google Shape;242;p17"/>
          <p:cNvSpPr txBox="1">
            <a:spLocks noGrp="1"/>
          </p:cNvSpPr>
          <p:nvPr>
            <p:ph type="body" idx="14"/>
          </p:nvPr>
        </p:nvSpPr>
        <p:spPr>
          <a:xfrm>
            <a:off x="6720777" y="125799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1333F"/>
              </a:buClr>
              <a:buSzPts val="1200"/>
              <a:buFont typeface="Arial"/>
              <a:buNone/>
              <a:defRPr sz="12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3" name="Google Shape;243;p17"/>
          <p:cNvSpPr txBox="1">
            <a:spLocks noGrp="1"/>
          </p:cNvSpPr>
          <p:nvPr>
            <p:ph type="body" idx="15"/>
          </p:nvPr>
        </p:nvSpPr>
        <p:spPr>
          <a:xfrm>
            <a:off x="6720777" y="152366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4" name="Google Shape;244;p17"/>
          <p:cNvSpPr txBox="1">
            <a:spLocks noGrp="1"/>
          </p:cNvSpPr>
          <p:nvPr>
            <p:ph type="body" idx="16"/>
          </p:nvPr>
        </p:nvSpPr>
        <p:spPr>
          <a:xfrm>
            <a:off x="995265" y="3791876"/>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5" name="Google Shape;245;p17"/>
          <p:cNvSpPr txBox="1">
            <a:spLocks noGrp="1"/>
          </p:cNvSpPr>
          <p:nvPr>
            <p:ph type="body" idx="17"/>
          </p:nvPr>
        </p:nvSpPr>
        <p:spPr>
          <a:xfrm>
            <a:off x="995265" y="4057543"/>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6" name="Google Shape;246;p17"/>
          <p:cNvSpPr txBox="1">
            <a:spLocks noGrp="1"/>
          </p:cNvSpPr>
          <p:nvPr>
            <p:ph type="body" idx="18"/>
          </p:nvPr>
        </p:nvSpPr>
        <p:spPr>
          <a:xfrm>
            <a:off x="3326285" y="3779691"/>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1333F"/>
              </a:buClr>
              <a:buSzPts val="1200"/>
              <a:buFont typeface="Arial"/>
              <a:buNone/>
              <a:defRPr sz="12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7" name="Google Shape;247;p17"/>
          <p:cNvSpPr txBox="1">
            <a:spLocks noGrp="1"/>
          </p:cNvSpPr>
          <p:nvPr>
            <p:ph type="body" idx="19"/>
          </p:nvPr>
        </p:nvSpPr>
        <p:spPr>
          <a:xfrm>
            <a:off x="3326285" y="4045358"/>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8" name="Google Shape;248;p17"/>
          <p:cNvSpPr txBox="1">
            <a:spLocks noGrp="1"/>
          </p:cNvSpPr>
          <p:nvPr>
            <p:ph type="body" idx="20"/>
          </p:nvPr>
        </p:nvSpPr>
        <p:spPr>
          <a:xfrm>
            <a:off x="5599996" y="375897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49" name="Google Shape;249;p17"/>
          <p:cNvSpPr txBox="1">
            <a:spLocks noGrp="1"/>
          </p:cNvSpPr>
          <p:nvPr>
            <p:ph type="body" idx="21"/>
          </p:nvPr>
        </p:nvSpPr>
        <p:spPr>
          <a:xfrm>
            <a:off x="5599996" y="4024639"/>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250" name="Google Shape;250;p17"/>
          <p:cNvPicPr preferRelativeResize="0"/>
          <p:nvPr/>
        </p:nvPicPr>
        <p:blipFill rotWithShape="1">
          <a:blip r:embed="rId2">
            <a:alphaModFix/>
          </a:blip>
          <a:srcRect/>
          <a:stretch/>
        </p:blipFill>
        <p:spPr>
          <a:xfrm>
            <a:off x="914602" y="2566307"/>
            <a:ext cx="2538282" cy="1298479"/>
          </a:xfrm>
          <a:prstGeom prst="rect">
            <a:avLst/>
          </a:prstGeom>
          <a:noFill/>
          <a:ln>
            <a:noFill/>
          </a:ln>
        </p:spPr>
      </p:pic>
      <p:pic>
        <p:nvPicPr>
          <p:cNvPr id="251" name="Google Shape;251;p17"/>
          <p:cNvPicPr preferRelativeResize="0"/>
          <p:nvPr/>
        </p:nvPicPr>
        <p:blipFill rotWithShape="1">
          <a:blip r:embed="rId3">
            <a:alphaModFix/>
          </a:blip>
          <a:srcRect/>
          <a:stretch/>
        </p:blipFill>
        <p:spPr>
          <a:xfrm>
            <a:off x="918760" y="1581506"/>
            <a:ext cx="7431156" cy="2999208"/>
          </a:xfrm>
          <a:prstGeom prst="rect">
            <a:avLst/>
          </a:prstGeom>
          <a:noFill/>
          <a:ln>
            <a:noFill/>
          </a:ln>
        </p:spPr>
      </p:pic>
      <p:sp>
        <p:nvSpPr>
          <p:cNvPr id="252" name="Google Shape;252;p17"/>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253" name="Google Shape;253;p17"/>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4" name="Google Shape;254;p17"/>
          <p:cNvPicPr preferRelativeResize="0"/>
          <p:nvPr/>
        </p:nvPicPr>
        <p:blipFill rotWithShape="1">
          <a:blip r:embed="rId4">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Infographic 2">
  <p:cSld name="1_Title and Infographic 2">
    <p:spTree>
      <p:nvGrpSpPr>
        <p:cNvPr id="1" name="Shape 255"/>
        <p:cNvGrpSpPr/>
        <p:nvPr/>
      </p:nvGrpSpPr>
      <p:grpSpPr>
        <a:xfrm>
          <a:off x="0" y="0"/>
          <a:ext cx="0" cy="0"/>
          <a:chOff x="0" y="0"/>
          <a:chExt cx="0" cy="0"/>
        </a:xfrm>
      </p:grpSpPr>
      <p:sp>
        <p:nvSpPr>
          <p:cNvPr id="256" name="Google Shape;256;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57" name="Google Shape;257;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pic>
        <p:nvPicPr>
          <p:cNvPr id="258" name="Google Shape;258;p18" descr="C:\Users\diyajoseph\Desktop\New folder (3)\Infographics-01-01.png"/>
          <p:cNvPicPr preferRelativeResize="0"/>
          <p:nvPr/>
        </p:nvPicPr>
        <p:blipFill rotWithShape="1">
          <a:blip r:embed="rId2">
            <a:alphaModFix/>
          </a:blip>
          <a:srcRect/>
          <a:stretch/>
        </p:blipFill>
        <p:spPr>
          <a:xfrm>
            <a:off x="4349184" y="1331625"/>
            <a:ext cx="3644856" cy="3644859"/>
          </a:xfrm>
          <a:prstGeom prst="rect">
            <a:avLst/>
          </a:prstGeom>
          <a:noFill/>
          <a:ln>
            <a:noFill/>
          </a:ln>
        </p:spPr>
      </p:pic>
      <p:sp>
        <p:nvSpPr>
          <p:cNvPr id="259" name="Google Shape;259;p18"/>
          <p:cNvSpPr txBox="1">
            <a:spLocks noGrp="1"/>
          </p:cNvSpPr>
          <p:nvPr>
            <p:ph type="body" idx="1"/>
          </p:nvPr>
        </p:nvSpPr>
        <p:spPr>
          <a:xfrm>
            <a:off x="630238" y="1347788"/>
            <a:ext cx="3182128" cy="27717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820"/>
              <a:buFont typeface="Arial"/>
              <a:buNone/>
              <a:defRPr sz="182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0" name="Google Shape;260;p18"/>
          <p:cNvSpPr txBox="1">
            <a:spLocks noGrp="1"/>
          </p:cNvSpPr>
          <p:nvPr>
            <p:ph type="body" idx="2"/>
          </p:nvPr>
        </p:nvSpPr>
        <p:spPr>
          <a:xfrm>
            <a:off x="6433953" y="1722104"/>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1" name="Google Shape;261;p18"/>
          <p:cNvSpPr txBox="1">
            <a:spLocks noGrp="1"/>
          </p:cNvSpPr>
          <p:nvPr>
            <p:ph type="body" idx="3"/>
          </p:nvPr>
        </p:nvSpPr>
        <p:spPr>
          <a:xfrm>
            <a:off x="6433953" y="1987771"/>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2" name="Google Shape;262;p18"/>
          <p:cNvSpPr txBox="1">
            <a:spLocks noGrp="1"/>
          </p:cNvSpPr>
          <p:nvPr>
            <p:ph type="body" idx="4"/>
          </p:nvPr>
        </p:nvSpPr>
        <p:spPr>
          <a:xfrm>
            <a:off x="4628562" y="3026158"/>
            <a:ext cx="1182772" cy="3866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100"/>
              <a:buFont typeface="Arial"/>
              <a:buNone/>
              <a:defRPr sz="11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3" name="Google Shape;263;p18"/>
          <p:cNvSpPr txBox="1">
            <a:spLocks noGrp="1"/>
          </p:cNvSpPr>
          <p:nvPr>
            <p:ph type="body" idx="5"/>
          </p:nvPr>
        </p:nvSpPr>
        <p:spPr>
          <a:xfrm>
            <a:off x="7003447" y="278373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4" name="Google Shape;264;p18"/>
          <p:cNvSpPr txBox="1">
            <a:spLocks noGrp="1"/>
          </p:cNvSpPr>
          <p:nvPr>
            <p:ph type="body" idx="6"/>
          </p:nvPr>
        </p:nvSpPr>
        <p:spPr>
          <a:xfrm>
            <a:off x="7009593" y="3303767"/>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5" name="Google Shape;265;p18"/>
          <p:cNvSpPr txBox="1">
            <a:spLocks noGrp="1"/>
          </p:cNvSpPr>
          <p:nvPr>
            <p:ph type="body" idx="7"/>
          </p:nvPr>
        </p:nvSpPr>
        <p:spPr>
          <a:xfrm>
            <a:off x="7009593" y="3569434"/>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6" name="Google Shape;266;p18"/>
          <p:cNvSpPr txBox="1">
            <a:spLocks noGrp="1"/>
          </p:cNvSpPr>
          <p:nvPr>
            <p:ph type="body" idx="8"/>
          </p:nvPr>
        </p:nvSpPr>
        <p:spPr>
          <a:xfrm>
            <a:off x="6433953" y="4034311"/>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7" name="Google Shape;267;p18"/>
          <p:cNvSpPr txBox="1">
            <a:spLocks noGrp="1"/>
          </p:cNvSpPr>
          <p:nvPr>
            <p:ph type="body" idx="9"/>
          </p:nvPr>
        </p:nvSpPr>
        <p:spPr>
          <a:xfrm>
            <a:off x="6433953" y="4299978"/>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8" name="Google Shape;268;p18"/>
          <p:cNvSpPr txBox="1">
            <a:spLocks noGrp="1"/>
          </p:cNvSpPr>
          <p:nvPr>
            <p:ph type="body" idx="13"/>
          </p:nvPr>
        </p:nvSpPr>
        <p:spPr>
          <a:xfrm>
            <a:off x="7001132" y="2524953"/>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9" name="Google Shape;269;p18"/>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pic>
        <p:nvPicPr>
          <p:cNvPr id="270" name="Google Shape;270;p18"/>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guide id="2" orient="horz" pos="849">
          <p15:clr>
            <a:srgbClr val="FBAE40"/>
          </p15:clr>
        </p15:guide>
        <p15:guide id="3" orient="horz" pos="2663">
          <p15:clr>
            <a:srgbClr val="FBAE40"/>
          </p15:clr>
        </p15:guide>
        <p15:guide id="4" pos="25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Infographic 3">
  <p:cSld name="1_Title and Infographic 3">
    <p:spTree>
      <p:nvGrpSpPr>
        <p:cNvPr id="1" name="Shape 271"/>
        <p:cNvGrpSpPr/>
        <p:nvPr/>
      </p:nvGrpSpPr>
      <p:grpSpPr>
        <a:xfrm>
          <a:off x="0" y="0"/>
          <a:ext cx="0" cy="0"/>
          <a:chOff x="0" y="0"/>
          <a:chExt cx="0" cy="0"/>
        </a:xfrm>
      </p:grpSpPr>
      <p:sp>
        <p:nvSpPr>
          <p:cNvPr id="272" name="Google Shape;272;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73" name="Google Shape;27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274" name="Google Shape;274;p19"/>
          <p:cNvSpPr txBox="1">
            <a:spLocks noGrp="1"/>
          </p:cNvSpPr>
          <p:nvPr>
            <p:ph type="body" idx="1"/>
          </p:nvPr>
        </p:nvSpPr>
        <p:spPr>
          <a:xfrm>
            <a:off x="2184783" y="1316876"/>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5" name="Google Shape;275;p19"/>
          <p:cNvSpPr txBox="1">
            <a:spLocks noGrp="1"/>
          </p:cNvSpPr>
          <p:nvPr>
            <p:ph type="body" idx="2"/>
          </p:nvPr>
        </p:nvSpPr>
        <p:spPr>
          <a:xfrm>
            <a:off x="2184783" y="1496505"/>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6" name="Google Shape;276;p19"/>
          <p:cNvSpPr txBox="1">
            <a:spLocks noGrp="1"/>
          </p:cNvSpPr>
          <p:nvPr>
            <p:ph type="body" idx="3"/>
          </p:nvPr>
        </p:nvSpPr>
        <p:spPr>
          <a:xfrm>
            <a:off x="2184783" y="1708544"/>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7" name="Google Shape;277;p19"/>
          <p:cNvSpPr txBox="1">
            <a:spLocks noGrp="1"/>
          </p:cNvSpPr>
          <p:nvPr>
            <p:ph type="body" idx="4"/>
          </p:nvPr>
        </p:nvSpPr>
        <p:spPr>
          <a:xfrm>
            <a:off x="1648313" y="2160534"/>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8" name="Google Shape;278;p19"/>
          <p:cNvSpPr txBox="1">
            <a:spLocks noGrp="1"/>
          </p:cNvSpPr>
          <p:nvPr>
            <p:ph type="body" idx="5"/>
          </p:nvPr>
        </p:nvSpPr>
        <p:spPr>
          <a:xfrm>
            <a:off x="1648313" y="2340163"/>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9" name="Google Shape;279;p19"/>
          <p:cNvSpPr txBox="1">
            <a:spLocks noGrp="1"/>
          </p:cNvSpPr>
          <p:nvPr>
            <p:ph type="body" idx="6"/>
          </p:nvPr>
        </p:nvSpPr>
        <p:spPr>
          <a:xfrm>
            <a:off x="1648313" y="2552202"/>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0" name="Google Shape;280;p19"/>
          <p:cNvSpPr txBox="1">
            <a:spLocks noGrp="1"/>
          </p:cNvSpPr>
          <p:nvPr>
            <p:ph type="body" idx="7"/>
          </p:nvPr>
        </p:nvSpPr>
        <p:spPr>
          <a:xfrm>
            <a:off x="1670695" y="3113991"/>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1" name="Google Shape;281;p19"/>
          <p:cNvSpPr txBox="1">
            <a:spLocks noGrp="1"/>
          </p:cNvSpPr>
          <p:nvPr>
            <p:ph type="body" idx="8"/>
          </p:nvPr>
        </p:nvSpPr>
        <p:spPr>
          <a:xfrm>
            <a:off x="1670695" y="3293620"/>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2" name="Google Shape;282;p19"/>
          <p:cNvSpPr txBox="1">
            <a:spLocks noGrp="1"/>
          </p:cNvSpPr>
          <p:nvPr>
            <p:ph type="body" idx="9"/>
          </p:nvPr>
        </p:nvSpPr>
        <p:spPr>
          <a:xfrm>
            <a:off x="1670695" y="3505659"/>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3" name="Google Shape;283;p19"/>
          <p:cNvSpPr txBox="1">
            <a:spLocks noGrp="1"/>
          </p:cNvSpPr>
          <p:nvPr>
            <p:ph type="body" idx="13"/>
          </p:nvPr>
        </p:nvSpPr>
        <p:spPr>
          <a:xfrm>
            <a:off x="2154251" y="3833167"/>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1333F"/>
              </a:buClr>
              <a:buSzPts val="1000"/>
              <a:buFont typeface="Arial"/>
              <a:buNone/>
              <a:defRPr sz="10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4" name="Google Shape;284;p19"/>
          <p:cNvSpPr txBox="1">
            <a:spLocks noGrp="1"/>
          </p:cNvSpPr>
          <p:nvPr>
            <p:ph type="body" idx="14"/>
          </p:nvPr>
        </p:nvSpPr>
        <p:spPr>
          <a:xfrm>
            <a:off x="2154251" y="4012796"/>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5" name="Google Shape;285;p19"/>
          <p:cNvSpPr txBox="1">
            <a:spLocks noGrp="1"/>
          </p:cNvSpPr>
          <p:nvPr>
            <p:ph type="body" idx="15"/>
          </p:nvPr>
        </p:nvSpPr>
        <p:spPr>
          <a:xfrm>
            <a:off x="2154251" y="4224835"/>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6" name="Google Shape;286;p19"/>
          <p:cNvSpPr txBox="1">
            <a:spLocks noGrp="1"/>
          </p:cNvSpPr>
          <p:nvPr>
            <p:ph type="body" idx="16"/>
          </p:nvPr>
        </p:nvSpPr>
        <p:spPr>
          <a:xfrm>
            <a:off x="5711844" y="1274684"/>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1333F"/>
              </a:buClr>
              <a:buSzPts val="1000"/>
              <a:buFont typeface="Arial"/>
              <a:buNone/>
              <a:defRPr sz="10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7" name="Google Shape;287;p19"/>
          <p:cNvSpPr txBox="1">
            <a:spLocks noGrp="1"/>
          </p:cNvSpPr>
          <p:nvPr>
            <p:ph type="body" idx="17"/>
          </p:nvPr>
        </p:nvSpPr>
        <p:spPr>
          <a:xfrm>
            <a:off x="5711844" y="1454313"/>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8" name="Google Shape;288;p19"/>
          <p:cNvSpPr txBox="1">
            <a:spLocks noGrp="1"/>
          </p:cNvSpPr>
          <p:nvPr>
            <p:ph type="body" idx="18"/>
          </p:nvPr>
        </p:nvSpPr>
        <p:spPr>
          <a:xfrm>
            <a:off x="5711844" y="1666352"/>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9" name="Google Shape;289;p19"/>
          <p:cNvSpPr txBox="1">
            <a:spLocks noGrp="1"/>
          </p:cNvSpPr>
          <p:nvPr>
            <p:ph type="body" idx="19"/>
          </p:nvPr>
        </p:nvSpPr>
        <p:spPr>
          <a:xfrm>
            <a:off x="6247590" y="2081713"/>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0" name="Google Shape;290;p19"/>
          <p:cNvSpPr txBox="1">
            <a:spLocks noGrp="1"/>
          </p:cNvSpPr>
          <p:nvPr>
            <p:ph type="body" idx="20"/>
          </p:nvPr>
        </p:nvSpPr>
        <p:spPr>
          <a:xfrm>
            <a:off x="6247590" y="2261342"/>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1" name="Google Shape;291;p19"/>
          <p:cNvSpPr txBox="1">
            <a:spLocks noGrp="1"/>
          </p:cNvSpPr>
          <p:nvPr>
            <p:ph type="body" idx="21"/>
          </p:nvPr>
        </p:nvSpPr>
        <p:spPr>
          <a:xfrm>
            <a:off x="6247590" y="2473381"/>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2" name="Google Shape;292;p19"/>
          <p:cNvSpPr txBox="1">
            <a:spLocks noGrp="1"/>
          </p:cNvSpPr>
          <p:nvPr>
            <p:ph type="body" idx="22"/>
          </p:nvPr>
        </p:nvSpPr>
        <p:spPr>
          <a:xfrm>
            <a:off x="6247590" y="3009669"/>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1333F"/>
              </a:buClr>
              <a:buSzPts val="1000"/>
              <a:buFont typeface="Arial"/>
              <a:buNone/>
              <a:defRPr sz="10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3" name="Google Shape;293;p19"/>
          <p:cNvSpPr txBox="1">
            <a:spLocks noGrp="1"/>
          </p:cNvSpPr>
          <p:nvPr>
            <p:ph type="body" idx="23"/>
          </p:nvPr>
        </p:nvSpPr>
        <p:spPr>
          <a:xfrm>
            <a:off x="6247590" y="3189298"/>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4" name="Google Shape;294;p19"/>
          <p:cNvSpPr txBox="1">
            <a:spLocks noGrp="1"/>
          </p:cNvSpPr>
          <p:nvPr>
            <p:ph type="body" idx="24"/>
          </p:nvPr>
        </p:nvSpPr>
        <p:spPr>
          <a:xfrm>
            <a:off x="6247590" y="3401337"/>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5" name="Google Shape;295;p19"/>
          <p:cNvSpPr txBox="1">
            <a:spLocks noGrp="1"/>
          </p:cNvSpPr>
          <p:nvPr>
            <p:ph type="body" idx="25"/>
          </p:nvPr>
        </p:nvSpPr>
        <p:spPr>
          <a:xfrm>
            <a:off x="5911033" y="3827718"/>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6" name="Google Shape;296;p19"/>
          <p:cNvSpPr txBox="1">
            <a:spLocks noGrp="1"/>
          </p:cNvSpPr>
          <p:nvPr>
            <p:ph type="body" idx="26"/>
          </p:nvPr>
        </p:nvSpPr>
        <p:spPr>
          <a:xfrm>
            <a:off x="5911033" y="4007347"/>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7" name="Google Shape;297;p19"/>
          <p:cNvSpPr txBox="1">
            <a:spLocks noGrp="1"/>
          </p:cNvSpPr>
          <p:nvPr>
            <p:ph type="body" idx="27"/>
          </p:nvPr>
        </p:nvSpPr>
        <p:spPr>
          <a:xfrm>
            <a:off x="5911033" y="4219386"/>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298" name="Google Shape;298;p19"/>
          <p:cNvGrpSpPr/>
          <p:nvPr/>
        </p:nvGrpSpPr>
        <p:grpSpPr>
          <a:xfrm>
            <a:off x="3064089" y="1322496"/>
            <a:ext cx="3130304" cy="3130304"/>
            <a:chOff x="1725851" y="197234"/>
            <a:chExt cx="4799362" cy="4799363"/>
          </a:xfrm>
        </p:grpSpPr>
        <p:sp>
          <p:nvSpPr>
            <p:cNvPr id="299" name="Google Shape;299;p19"/>
            <p:cNvSpPr/>
            <p:nvPr/>
          </p:nvSpPr>
          <p:spPr>
            <a:xfrm>
              <a:off x="2160294" y="631678"/>
              <a:ext cx="3930473" cy="3930474"/>
            </a:xfrm>
            <a:prstGeom prst="blockArc">
              <a:avLst>
                <a:gd name="adj1" fmla="val 13500000"/>
                <a:gd name="adj2" fmla="val 16200000"/>
                <a:gd name="adj3" fmla="val 3430"/>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0" name="Google Shape;300;p19"/>
            <p:cNvSpPr/>
            <p:nvPr/>
          </p:nvSpPr>
          <p:spPr>
            <a:xfrm>
              <a:off x="2160294" y="631678"/>
              <a:ext cx="3930473" cy="3930474"/>
            </a:xfrm>
            <a:prstGeom prst="blockArc">
              <a:avLst>
                <a:gd name="adj1" fmla="val 10800000"/>
                <a:gd name="adj2" fmla="val 13500000"/>
                <a:gd name="adj3" fmla="val 3430"/>
              </a:avLst>
            </a:prstGeom>
            <a:solidFill>
              <a:srgbClr val="9D9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1" name="Google Shape;301;p19"/>
            <p:cNvSpPr/>
            <p:nvPr/>
          </p:nvSpPr>
          <p:spPr>
            <a:xfrm>
              <a:off x="2160294" y="631678"/>
              <a:ext cx="3930473" cy="3930474"/>
            </a:xfrm>
            <a:prstGeom prst="blockArc">
              <a:avLst>
                <a:gd name="adj1" fmla="val 8100000"/>
                <a:gd name="adj2" fmla="val 10800000"/>
                <a:gd name="adj3" fmla="val 3430"/>
              </a:avLst>
            </a:pr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2" name="Google Shape;302;p19"/>
            <p:cNvSpPr/>
            <p:nvPr/>
          </p:nvSpPr>
          <p:spPr>
            <a:xfrm>
              <a:off x="2160294" y="631678"/>
              <a:ext cx="3930473" cy="3930474"/>
            </a:xfrm>
            <a:prstGeom prst="blockArc">
              <a:avLst>
                <a:gd name="adj1" fmla="val 5400000"/>
                <a:gd name="adj2" fmla="val 8100000"/>
                <a:gd name="adj3" fmla="val 3430"/>
              </a:avLst>
            </a:prstGeom>
            <a:solidFill>
              <a:srgbClr val="B4B4B4"/>
            </a:solidFill>
            <a:ln w="9525" cap="flat" cmpd="sng">
              <a:solidFill>
                <a:srgbClr val="A8A8A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3" name="Google Shape;303;p19"/>
            <p:cNvSpPr/>
            <p:nvPr/>
          </p:nvSpPr>
          <p:spPr>
            <a:xfrm>
              <a:off x="2160294" y="631678"/>
              <a:ext cx="3930473" cy="3930474"/>
            </a:xfrm>
            <a:prstGeom prst="blockArc">
              <a:avLst>
                <a:gd name="adj1" fmla="val 2700000"/>
                <a:gd name="adj2" fmla="val 5400000"/>
                <a:gd name="adj3" fmla="val 3430"/>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4" name="Google Shape;304;p19"/>
            <p:cNvSpPr/>
            <p:nvPr/>
          </p:nvSpPr>
          <p:spPr>
            <a:xfrm>
              <a:off x="2160294" y="631678"/>
              <a:ext cx="3930473" cy="3930474"/>
            </a:xfrm>
            <a:prstGeom prst="blockArc">
              <a:avLst>
                <a:gd name="adj1" fmla="val 0"/>
                <a:gd name="adj2" fmla="val 2700000"/>
                <a:gd name="adj3" fmla="val 3430"/>
              </a:avLst>
            </a:prstGeom>
            <a:solidFill>
              <a:srgbClr val="F6323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5" name="Google Shape;305;p19"/>
            <p:cNvSpPr/>
            <p:nvPr/>
          </p:nvSpPr>
          <p:spPr>
            <a:xfrm>
              <a:off x="2160294" y="631678"/>
              <a:ext cx="3930473" cy="3930474"/>
            </a:xfrm>
            <a:prstGeom prst="blockArc">
              <a:avLst>
                <a:gd name="adj1" fmla="val 18900000"/>
                <a:gd name="adj2" fmla="val 0"/>
                <a:gd name="adj3" fmla="val 3430"/>
              </a:avLst>
            </a:prstGeom>
            <a:solidFill>
              <a:srgbClr val="CCCCC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6" name="Google Shape;306;p19"/>
            <p:cNvSpPr/>
            <p:nvPr/>
          </p:nvSpPr>
          <p:spPr>
            <a:xfrm>
              <a:off x="2160294" y="631678"/>
              <a:ext cx="3930473" cy="3930474"/>
            </a:xfrm>
            <a:prstGeom prst="blockArc">
              <a:avLst>
                <a:gd name="adj1" fmla="val 16200000"/>
                <a:gd name="adj2" fmla="val 18900000"/>
                <a:gd name="adj3" fmla="val 3430"/>
              </a:avLst>
            </a:prstGeom>
            <a:solidFill>
              <a:srgbClr val="F6323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7" name="Google Shape;307;p19"/>
            <p:cNvSpPr/>
            <p:nvPr/>
          </p:nvSpPr>
          <p:spPr>
            <a:xfrm>
              <a:off x="3128723" y="1600108"/>
              <a:ext cx="1993614" cy="1993614"/>
            </a:xfrm>
            <a:custGeom>
              <a:avLst/>
              <a:gdLst/>
              <a:ahLst/>
              <a:cxnLst/>
              <a:rect l="l" t="t" r="r" b="b"/>
              <a:pathLst>
                <a:path w="1993614" h="1993614" extrusionOk="0">
                  <a:moveTo>
                    <a:pt x="0" y="996807"/>
                  </a:moveTo>
                  <a:cubicBezTo>
                    <a:pt x="0" y="446286"/>
                    <a:pt x="446286" y="0"/>
                    <a:pt x="996807" y="0"/>
                  </a:cubicBezTo>
                  <a:cubicBezTo>
                    <a:pt x="1547328" y="0"/>
                    <a:pt x="1993614" y="446286"/>
                    <a:pt x="1993614" y="996807"/>
                  </a:cubicBezTo>
                  <a:cubicBezTo>
                    <a:pt x="1993614" y="1547328"/>
                    <a:pt x="1547328" y="1993614"/>
                    <a:pt x="996807" y="1993614"/>
                  </a:cubicBezTo>
                  <a:cubicBezTo>
                    <a:pt x="446286" y="1993614"/>
                    <a:pt x="0" y="1547328"/>
                    <a:pt x="0" y="996807"/>
                  </a:cubicBezTo>
                  <a:close/>
                </a:path>
              </a:pathLst>
            </a:custGeom>
            <a:noFill/>
            <a:ln w="50800" cap="flat" cmpd="sng">
              <a:solidFill>
                <a:srgbClr val="4C4C4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307175" tIns="307175" rIns="307175" bIns="307175"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rgbClr val="4C4C4C"/>
                </a:solidFill>
                <a:latin typeface="Roboto"/>
                <a:ea typeface="Roboto"/>
                <a:cs typeface="Roboto"/>
                <a:sym typeface="Roboto"/>
              </a:endParaRPr>
            </a:p>
          </p:txBody>
        </p:sp>
        <p:sp>
          <p:nvSpPr>
            <p:cNvPr id="308" name="Google Shape;308;p19"/>
            <p:cNvSpPr/>
            <p:nvPr/>
          </p:nvSpPr>
          <p:spPr>
            <a:xfrm>
              <a:off x="3657379" y="19723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F6323E"/>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Clr>
                  <a:schemeClr val="dk1"/>
                </a:buClr>
                <a:buSzPts val="2100"/>
                <a:buFont typeface="Calibri"/>
                <a:buNone/>
              </a:pPr>
              <a:endParaRPr sz="2100">
                <a:solidFill>
                  <a:schemeClr val="lt1"/>
                </a:solidFill>
                <a:latin typeface="Calibri"/>
                <a:ea typeface="Calibri"/>
                <a:cs typeface="Calibri"/>
                <a:sym typeface="Calibri"/>
              </a:endParaRPr>
            </a:p>
          </p:txBody>
        </p:sp>
        <p:sp>
          <p:nvSpPr>
            <p:cNvPr id="309" name="Google Shape;309;p19"/>
            <p:cNvSpPr/>
            <p:nvPr/>
          </p:nvSpPr>
          <p:spPr>
            <a:xfrm>
              <a:off x="5023178" y="762966"/>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CCCCCC"/>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Clr>
                  <a:schemeClr val="dk1"/>
                </a:buClr>
                <a:buSzPts val="2100"/>
                <a:buFont typeface="Calibri"/>
                <a:buNone/>
              </a:pPr>
              <a:endParaRPr sz="2100">
                <a:solidFill>
                  <a:schemeClr val="lt1"/>
                </a:solidFill>
                <a:latin typeface="Calibri"/>
                <a:ea typeface="Calibri"/>
                <a:cs typeface="Calibri"/>
                <a:sym typeface="Calibri"/>
              </a:endParaRPr>
            </a:p>
          </p:txBody>
        </p:sp>
        <p:sp>
          <p:nvSpPr>
            <p:cNvPr id="310" name="Google Shape;310;p19"/>
            <p:cNvSpPr/>
            <p:nvPr/>
          </p:nvSpPr>
          <p:spPr>
            <a:xfrm>
              <a:off x="5588911" y="212876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F6323E"/>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Clr>
                  <a:schemeClr val="dk1"/>
                </a:buClr>
                <a:buSzPts val="2100"/>
                <a:buFont typeface="Calibri"/>
                <a:buNone/>
              </a:pPr>
              <a:endParaRPr sz="2100">
                <a:solidFill>
                  <a:schemeClr val="lt1"/>
                </a:solidFill>
                <a:latin typeface="Calibri"/>
                <a:ea typeface="Calibri"/>
                <a:cs typeface="Calibri"/>
                <a:sym typeface="Calibri"/>
              </a:endParaRPr>
            </a:p>
          </p:txBody>
        </p:sp>
        <p:sp>
          <p:nvSpPr>
            <p:cNvPr id="311" name="Google Shape;311;p19"/>
            <p:cNvSpPr/>
            <p:nvPr/>
          </p:nvSpPr>
          <p:spPr>
            <a:xfrm>
              <a:off x="5023177" y="3494562"/>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rgbClr val="9D9D9D"/>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Clr>
                  <a:schemeClr val="dk1"/>
                </a:buClr>
                <a:buSzPts val="2100"/>
                <a:buFont typeface="Calibri"/>
                <a:buNone/>
              </a:pPr>
              <a:endParaRPr sz="2100">
                <a:solidFill>
                  <a:schemeClr val="lt1"/>
                </a:solidFill>
                <a:latin typeface="Calibri"/>
                <a:ea typeface="Calibri"/>
                <a:cs typeface="Calibri"/>
                <a:sym typeface="Calibri"/>
              </a:endParaRPr>
            </a:p>
          </p:txBody>
        </p:sp>
        <p:sp>
          <p:nvSpPr>
            <p:cNvPr id="312" name="Google Shape;312;p19"/>
            <p:cNvSpPr/>
            <p:nvPr/>
          </p:nvSpPr>
          <p:spPr>
            <a:xfrm>
              <a:off x="3657379" y="4060295"/>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rgbClr val="F6323E"/>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Clr>
                  <a:schemeClr val="dk1"/>
                </a:buClr>
                <a:buSzPts val="4000"/>
                <a:buFont typeface="Calibri"/>
                <a:buNone/>
              </a:pPr>
              <a:endParaRPr sz="4000">
                <a:solidFill>
                  <a:schemeClr val="lt1"/>
                </a:solidFill>
                <a:latin typeface="Calibri"/>
                <a:ea typeface="Calibri"/>
                <a:cs typeface="Calibri"/>
                <a:sym typeface="Calibri"/>
              </a:endParaRPr>
            </a:p>
          </p:txBody>
        </p:sp>
        <p:sp>
          <p:nvSpPr>
            <p:cNvPr id="313" name="Google Shape;313;p19"/>
            <p:cNvSpPr/>
            <p:nvPr/>
          </p:nvSpPr>
          <p:spPr>
            <a:xfrm>
              <a:off x="2291582" y="349456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rgbClr val="A8A8A8"/>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Clr>
                  <a:schemeClr val="dk1"/>
                </a:buClr>
                <a:buSzPts val="4000"/>
                <a:buFont typeface="Calibri"/>
                <a:buNone/>
              </a:pPr>
              <a:endParaRPr sz="4000">
                <a:solidFill>
                  <a:schemeClr val="lt1"/>
                </a:solidFill>
                <a:latin typeface="Calibri"/>
                <a:ea typeface="Calibri"/>
                <a:cs typeface="Calibri"/>
                <a:sym typeface="Calibri"/>
              </a:endParaRPr>
            </a:p>
          </p:txBody>
        </p:sp>
        <p:sp>
          <p:nvSpPr>
            <p:cNvPr id="314" name="Google Shape;314;p19"/>
            <p:cNvSpPr/>
            <p:nvPr/>
          </p:nvSpPr>
          <p:spPr>
            <a:xfrm>
              <a:off x="1725851" y="212876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chemeClr val="dk1"/>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Clr>
                  <a:schemeClr val="dk1"/>
                </a:buClr>
                <a:buSzPts val="4000"/>
                <a:buFont typeface="Calibri"/>
                <a:buNone/>
              </a:pPr>
              <a:endParaRPr sz="4000">
                <a:solidFill>
                  <a:schemeClr val="lt1"/>
                </a:solidFill>
                <a:latin typeface="Calibri"/>
                <a:ea typeface="Calibri"/>
                <a:cs typeface="Calibri"/>
                <a:sym typeface="Calibri"/>
              </a:endParaRPr>
            </a:p>
          </p:txBody>
        </p:sp>
        <p:sp>
          <p:nvSpPr>
            <p:cNvPr id="315" name="Google Shape;315;p19"/>
            <p:cNvSpPr/>
            <p:nvPr/>
          </p:nvSpPr>
          <p:spPr>
            <a:xfrm>
              <a:off x="2291581" y="762965"/>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989898"/>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Clr>
                  <a:schemeClr val="dk1"/>
                </a:buClr>
                <a:buSzPts val="4000"/>
                <a:buFont typeface="Calibri"/>
                <a:buNone/>
              </a:pPr>
              <a:endParaRPr sz="4000">
                <a:solidFill>
                  <a:schemeClr val="lt1"/>
                </a:solidFill>
                <a:latin typeface="Calibri"/>
                <a:ea typeface="Calibri"/>
                <a:cs typeface="Calibri"/>
                <a:sym typeface="Calibri"/>
              </a:endParaRPr>
            </a:p>
          </p:txBody>
        </p:sp>
      </p:grpSp>
      <p:pic>
        <p:nvPicPr>
          <p:cNvPr id="316" name="Google Shape;316;p19"/>
          <p:cNvPicPr preferRelativeResize="0"/>
          <p:nvPr/>
        </p:nvPicPr>
        <p:blipFill rotWithShape="1">
          <a:blip r:embed="rId2">
            <a:alphaModFix/>
          </a:blip>
          <a:srcRect/>
          <a:stretch/>
        </p:blipFill>
        <p:spPr>
          <a:xfrm>
            <a:off x="3906518" y="1572770"/>
            <a:ext cx="365816" cy="365816"/>
          </a:xfrm>
          <a:prstGeom prst="rect">
            <a:avLst/>
          </a:prstGeom>
          <a:noFill/>
          <a:ln>
            <a:noFill/>
          </a:ln>
        </p:spPr>
      </p:pic>
      <p:pic>
        <p:nvPicPr>
          <p:cNvPr id="317" name="Google Shape;317;p19"/>
          <p:cNvPicPr preferRelativeResize="0"/>
          <p:nvPr/>
        </p:nvPicPr>
        <p:blipFill rotWithShape="1">
          <a:blip r:embed="rId3">
            <a:alphaModFix/>
          </a:blip>
          <a:srcRect/>
          <a:stretch/>
        </p:blipFill>
        <p:spPr>
          <a:xfrm>
            <a:off x="4972122" y="3840710"/>
            <a:ext cx="365816" cy="365816"/>
          </a:xfrm>
          <a:prstGeom prst="rect">
            <a:avLst/>
          </a:prstGeom>
          <a:noFill/>
          <a:ln>
            <a:noFill/>
          </a:ln>
        </p:spPr>
      </p:pic>
      <p:pic>
        <p:nvPicPr>
          <p:cNvPr id="318" name="Google Shape;318;p19"/>
          <p:cNvPicPr preferRelativeResize="0"/>
          <p:nvPr/>
        </p:nvPicPr>
        <p:blipFill rotWithShape="1">
          <a:blip r:embed="rId4">
            <a:alphaModFix/>
          </a:blip>
          <a:srcRect/>
          <a:stretch/>
        </p:blipFill>
        <p:spPr>
          <a:xfrm>
            <a:off x="3285784" y="3229619"/>
            <a:ext cx="365816" cy="365816"/>
          </a:xfrm>
          <a:prstGeom prst="rect">
            <a:avLst/>
          </a:prstGeom>
          <a:noFill/>
          <a:ln>
            <a:noFill/>
          </a:ln>
        </p:spPr>
      </p:pic>
      <p:pic>
        <p:nvPicPr>
          <p:cNvPr id="319" name="Google Shape;319;p19"/>
          <p:cNvPicPr preferRelativeResize="0"/>
          <p:nvPr/>
        </p:nvPicPr>
        <p:blipFill rotWithShape="1">
          <a:blip r:embed="rId5">
            <a:alphaModFix/>
          </a:blip>
          <a:srcRect/>
          <a:stretch/>
        </p:blipFill>
        <p:spPr>
          <a:xfrm>
            <a:off x="3260129" y="2284117"/>
            <a:ext cx="365816" cy="365816"/>
          </a:xfrm>
          <a:prstGeom prst="rect">
            <a:avLst/>
          </a:prstGeom>
          <a:noFill/>
          <a:ln>
            <a:noFill/>
          </a:ln>
        </p:spPr>
      </p:pic>
      <p:pic>
        <p:nvPicPr>
          <p:cNvPr id="320" name="Google Shape;320;p19"/>
          <p:cNvPicPr preferRelativeResize="0"/>
          <p:nvPr/>
        </p:nvPicPr>
        <p:blipFill rotWithShape="1">
          <a:blip r:embed="rId6">
            <a:alphaModFix/>
          </a:blip>
          <a:srcRect/>
          <a:stretch/>
        </p:blipFill>
        <p:spPr>
          <a:xfrm>
            <a:off x="4871063" y="1518775"/>
            <a:ext cx="365816" cy="365816"/>
          </a:xfrm>
          <a:prstGeom prst="rect">
            <a:avLst/>
          </a:prstGeom>
          <a:noFill/>
          <a:ln>
            <a:noFill/>
          </a:ln>
        </p:spPr>
      </p:pic>
      <p:pic>
        <p:nvPicPr>
          <p:cNvPr id="321" name="Google Shape;321;p19"/>
          <p:cNvPicPr preferRelativeResize="0"/>
          <p:nvPr/>
        </p:nvPicPr>
        <p:blipFill rotWithShape="1">
          <a:blip r:embed="rId7">
            <a:alphaModFix/>
          </a:blip>
          <a:srcRect/>
          <a:stretch/>
        </p:blipFill>
        <p:spPr>
          <a:xfrm>
            <a:off x="5606880" y="2182634"/>
            <a:ext cx="365816" cy="365816"/>
          </a:xfrm>
          <a:prstGeom prst="rect">
            <a:avLst/>
          </a:prstGeom>
          <a:noFill/>
          <a:ln>
            <a:noFill/>
          </a:ln>
        </p:spPr>
      </p:pic>
      <p:pic>
        <p:nvPicPr>
          <p:cNvPr id="322" name="Google Shape;322;p19"/>
          <p:cNvPicPr preferRelativeResize="0"/>
          <p:nvPr/>
        </p:nvPicPr>
        <p:blipFill rotWithShape="1">
          <a:blip r:embed="rId8">
            <a:alphaModFix/>
          </a:blip>
          <a:srcRect/>
          <a:stretch/>
        </p:blipFill>
        <p:spPr>
          <a:xfrm>
            <a:off x="5641355" y="3145032"/>
            <a:ext cx="365816" cy="365816"/>
          </a:xfrm>
          <a:prstGeom prst="rect">
            <a:avLst/>
          </a:prstGeom>
          <a:noFill/>
          <a:ln>
            <a:noFill/>
          </a:ln>
        </p:spPr>
      </p:pic>
      <p:pic>
        <p:nvPicPr>
          <p:cNvPr id="323" name="Google Shape;323;p19"/>
          <p:cNvPicPr preferRelativeResize="0"/>
          <p:nvPr/>
        </p:nvPicPr>
        <p:blipFill rotWithShape="1">
          <a:blip r:embed="rId9">
            <a:alphaModFix/>
          </a:blip>
          <a:srcRect/>
          <a:stretch/>
        </p:blipFill>
        <p:spPr>
          <a:xfrm>
            <a:off x="4014639" y="3877794"/>
            <a:ext cx="365816" cy="365816"/>
          </a:xfrm>
          <a:prstGeom prst="rect">
            <a:avLst/>
          </a:prstGeom>
          <a:noFill/>
          <a:ln>
            <a:noFill/>
          </a:ln>
        </p:spPr>
      </p:pic>
      <p:sp>
        <p:nvSpPr>
          <p:cNvPr id="324" name="Google Shape;324;p19"/>
          <p:cNvSpPr txBox="1">
            <a:spLocks noGrp="1"/>
          </p:cNvSpPr>
          <p:nvPr>
            <p:ph type="body" idx="28"/>
          </p:nvPr>
        </p:nvSpPr>
        <p:spPr>
          <a:xfrm>
            <a:off x="4052675" y="2723156"/>
            <a:ext cx="1182772" cy="3866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100"/>
              <a:buFont typeface="Arial"/>
              <a:buNone/>
              <a:defRPr sz="11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5" name="Google Shape;325;p19"/>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326" name="Google Shape;326;p19"/>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7" name="Google Shape;327;p19"/>
          <p:cNvPicPr preferRelativeResize="0"/>
          <p:nvPr/>
        </p:nvPicPr>
        <p:blipFill rotWithShape="1">
          <a:blip r:embed="rId10">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_Custom Layout">
  <p:cSld name="10_Custom Layout">
    <p:spTree>
      <p:nvGrpSpPr>
        <p:cNvPr id="1" name="Shape 328"/>
        <p:cNvGrpSpPr/>
        <p:nvPr/>
      </p:nvGrpSpPr>
      <p:grpSpPr>
        <a:xfrm>
          <a:off x="0" y="0"/>
          <a:ext cx="0" cy="0"/>
          <a:chOff x="0" y="0"/>
          <a:chExt cx="0" cy="0"/>
        </a:xfrm>
      </p:grpSpPr>
      <p:sp>
        <p:nvSpPr>
          <p:cNvPr id="329" name="Google Shape;329;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30" name="Google Shape;330;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331" name="Google Shape;331;p20"/>
          <p:cNvSpPr txBox="1">
            <a:spLocks noGrp="1"/>
          </p:cNvSpPr>
          <p:nvPr>
            <p:ph type="body" idx="1"/>
          </p:nvPr>
        </p:nvSpPr>
        <p:spPr>
          <a:xfrm>
            <a:off x="630238" y="1455738"/>
            <a:ext cx="2933700" cy="3060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820"/>
              <a:buFont typeface="Arial"/>
              <a:buNone/>
              <a:defRPr sz="182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2" name="Google Shape;332;p20"/>
          <p:cNvSpPr>
            <a:spLocks noGrp="1"/>
          </p:cNvSpPr>
          <p:nvPr>
            <p:ph type="chart" idx="2"/>
          </p:nvPr>
        </p:nvSpPr>
        <p:spPr>
          <a:xfrm>
            <a:off x="3676650" y="1466850"/>
            <a:ext cx="4845050" cy="304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3" name="Google Shape;333;p20"/>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334" name="Google Shape;334;p20"/>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5" name="Google Shape;335;p20"/>
          <p:cNvPicPr preferRelativeResize="0"/>
          <p:nvPr/>
        </p:nvPicPr>
        <p:blipFill rotWithShape="1">
          <a:blip r:embed="rId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guide id="2" pos="2245">
          <p15:clr>
            <a:srgbClr val="FBAE40"/>
          </p15:clr>
        </p15:guide>
        <p15:guide id="3" orient="horz" pos="917">
          <p15:clr>
            <a:srgbClr val="FBAE40"/>
          </p15:clr>
        </p15:guide>
        <p15:guide id="4" orient="horz" pos="28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vider">
  <p:cSld name="1_Divider">
    <p:spTree>
      <p:nvGrpSpPr>
        <p:cNvPr id="1" name="Shape 336"/>
        <p:cNvGrpSpPr/>
        <p:nvPr/>
      </p:nvGrpSpPr>
      <p:grpSpPr>
        <a:xfrm>
          <a:off x="0" y="0"/>
          <a:ext cx="0" cy="0"/>
          <a:chOff x="0" y="0"/>
          <a:chExt cx="0" cy="0"/>
        </a:xfrm>
      </p:grpSpPr>
      <p:sp>
        <p:nvSpPr>
          <p:cNvPr id="337" name="Google Shape;337;p21"/>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8" name="Google Shape;338;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340" name="Google Shape;340;p21"/>
          <p:cNvPicPr preferRelativeResize="0"/>
          <p:nvPr/>
        </p:nvPicPr>
        <p:blipFill rotWithShape="1">
          <a:blip r:embed="rId2">
            <a:alphaModFix/>
          </a:blip>
          <a:srcRect/>
          <a:stretch/>
        </p:blipFill>
        <p:spPr>
          <a:xfrm>
            <a:off x="628650" y="546100"/>
            <a:ext cx="3259769" cy="4033989"/>
          </a:xfrm>
          <a:prstGeom prst="rect">
            <a:avLst/>
          </a:prstGeom>
          <a:noFill/>
          <a:ln>
            <a:noFill/>
          </a:ln>
        </p:spPr>
      </p:pic>
      <p:sp>
        <p:nvSpPr>
          <p:cNvPr id="341" name="Google Shape;341;p21"/>
          <p:cNvSpPr txBox="1"/>
          <p:nvPr/>
        </p:nvSpPr>
        <p:spPr>
          <a:xfrm>
            <a:off x="971550" y="1260629"/>
            <a:ext cx="2552886" cy="15802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400"/>
              <a:buFont typeface="Arial"/>
              <a:buNone/>
            </a:pPr>
            <a:r>
              <a:rPr lang="en-IN" sz="1400">
                <a:solidFill>
                  <a:schemeClr val="lt1"/>
                </a:solidFill>
                <a:latin typeface="Proxima Nova"/>
                <a:ea typeface="Proxima Nova"/>
                <a:cs typeface="Proxima Nova"/>
                <a:sym typeface="Proxima Nova"/>
              </a:rPr>
              <a:t>Edit Master text styles</a:t>
            </a:r>
            <a:endParaRPr/>
          </a:p>
        </p:txBody>
      </p:sp>
      <p:pic>
        <p:nvPicPr>
          <p:cNvPr id="342" name="Google Shape;342;p21"/>
          <p:cNvPicPr preferRelativeResize="0"/>
          <p:nvPr/>
        </p:nvPicPr>
        <p:blipFill rotWithShape="1">
          <a:blip r:embed="rId2">
            <a:alphaModFix/>
          </a:blip>
          <a:srcRect/>
          <a:stretch/>
        </p:blipFill>
        <p:spPr>
          <a:xfrm>
            <a:off x="628650" y="546100"/>
            <a:ext cx="3259769" cy="4033989"/>
          </a:xfrm>
          <a:prstGeom prst="rect">
            <a:avLst/>
          </a:prstGeom>
          <a:noFill/>
          <a:ln>
            <a:noFill/>
          </a:ln>
        </p:spPr>
      </p:pic>
      <p:sp>
        <p:nvSpPr>
          <p:cNvPr id="343" name="Google Shape;343;p21"/>
          <p:cNvSpPr txBox="1"/>
          <p:nvPr/>
        </p:nvSpPr>
        <p:spPr>
          <a:xfrm>
            <a:off x="971550" y="1260629"/>
            <a:ext cx="2552886" cy="15802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400"/>
              <a:buFont typeface="Arial"/>
              <a:buNone/>
            </a:pPr>
            <a:r>
              <a:rPr lang="en-IN" sz="1400">
                <a:solidFill>
                  <a:schemeClr val="lt1"/>
                </a:solidFill>
                <a:latin typeface="Proxima Nova"/>
                <a:ea typeface="Proxima Nova"/>
                <a:cs typeface="Proxima Nova"/>
                <a:sym typeface="Proxima Nova"/>
              </a:rPr>
              <a:t>Edit Master text styles</a:t>
            </a:r>
            <a:endParaRPr/>
          </a:p>
        </p:txBody>
      </p:sp>
    </p:spTree>
  </p:cSld>
  <p:clrMapOvr>
    <a:masterClrMapping/>
  </p:clrMapOvr>
  <p:extLst>
    <p:ext uri="{DCECCB84-F9BA-43D5-87BE-67443E8EF086}">
      <p15:sldGuideLst xmlns:p15="http://schemas.microsoft.com/office/powerpoint/2012/main">
        <p15:guide id="1" orient="horz" pos="2890">
          <p15:clr>
            <a:srgbClr val="FBAE40"/>
          </p15:clr>
        </p15:guide>
        <p15:guide id="2" pos="612">
          <p15:clr>
            <a:srgbClr val="FBAE40"/>
          </p15:clr>
        </p15:guide>
        <p15:guide id="3" pos="2222">
          <p15:clr>
            <a:srgbClr val="FBAE40"/>
          </p15:clr>
        </p15:guide>
        <p15:guide id="4" orient="horz"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29"/>
        <p:cNvGrpSpPr/>
        <p:nvPr/>
      </p:nvGrpSpPr>
      <p:grpSpPr>
        <a:xfrm>
          <a:off x="0" y="0"/>
          <a:ext cx="0" cy="0"/>
          <a:chOff x="0" y="0"/>
          <a:chExt cx="0" cy="0"/>
        </a:xfrm>
      </p:grpSpPr>
      <p:sp>
        <p:nvSpPr>
          <p:cNvPr id="30" name="Google Shape;30;p4"/>
          <p:cNvSpPr/>
          <p:nvPr/>
        </p:nvSpPr>
        <p:spPr>
          <a:xfrm>
            <a:off x="-431" y="0"/>
            <a:ext cx="9144000" cy="5143500"/>
          </a:xfrm>
          <a:prstGeom prst="rect">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4"/>
          <p:cNvSpPr txBox="1">
            <a:spLocks noGrp="1"/>
          </p:cNvSpPr>
          <p:nvPr>
            <p:ph type="title"/>
          </p:nvPr>
        </p:nvSpPr>
        <p:spPr>
          <a:xfrm>
            <a:off x="630238" y="544498"/>
            <a:ext cx="5990568" cy="5624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Proxima Nova"/>
                <a:ea typeface="Proxima Nova"/>
                <a:cs typeface="Proxima Nova"/>
                <a:sym typeface="Proxima Nova"/>
              </a:defRPr>
            </a:lvl1pPr>
            <a:lvl2pPr marL="0" lvl="1" indent="0" algn="r">
              <a:spcBef>
                <a:spcPts val="0"/>
              </a:spcBef>
              <a:buNone/>
              <a:defRPr sz="900" b="0" i="0" u="none" strike="noStrike" cap="none">
                <a:solidFill>
                  <a:schemeClr val="lt1"/>
                </a:solidFill>
                <a:latin typeface="Proxima Nova"/>
                <a:ea typeface="Proxima Nova"/>
                <a:cs typeface="Proxima Nova"/>
                <a:sym typeface="Proxima Nova"/>
              </a:defRPr>
            </a:lvl2pPr>
            <a:lvl3pPr marL="0" lvl="2" indent="0" algn="r">
              <a:spcBef>
                <a:spcPts val="0"/>
              </a:spcBef>
              <a:buNone/>
              <a:defRPr sz="900" b="0" i="0" u="none" strike="noStrike" cap="none">
                <a:solidFill>
                  <a:schemeClr val="lt1"/>
                </a:solidFill>
                <a:latin typeface="Proxima Nova"/>
                <a:ea typeface="Proxima Nova"/>
                <a:cs typeface="Proxima Nova"/>
                <a:sym typeface="Proxima Nova"/>
              </a:defRPr>
            </a:lvl3pPr>
            <a:lvl4pPr marL="0" lvl="3" indent="0" algn="r">
              <a:spcBef>
                <a:spcPts val="0"/>
              </a:spcBef>
              <a:buNone/>
              <a:defRPr sz="900" b="0" i="0" u="none" strike="noStrike" cap="none">
                <a:solidFill>
                  <a:schemeClr val="lt1"/>
                </a:solidFill>
                <a:latin typeface="Proxima Nova"/>
                <a:ea typeface="Proxima Nova"/>
                <a:cs typeface="Proxima Nova"/>
                <a:sym typeface="Proxima Nova"/>
              </a:defRPr>
            </a:lvl4pPr>
            <a:lvl5pPr marL="0" lvl="4" indent="0" algn="r">
              <a:spcBef>
                <a:spcPts val="0"/>
              </a:spcBef>
              <a:buNone/>
              <a:defRPr sz="900" b="0" i="0" u="none" strike="noStrike" cap="none">
                <a:solidFill>
                  <a:schemeClr val="lt1"/>
                </a:solidFill>
                <a:latin typeface="Proxima Nova"/>
                <a:ea typeface="Proxima Nova"/>
                <a:cs typeface="Proxima Nova"/>
                <a:sym typeface="Proxima Nova"/>
              </a:defRPr>
            </a:lvl5pPr>
            <a:lvl6pPr marL="0" lvl="5" indent="0" algn="r">
              <a:spcBef>
                <a:spcPts val="0"/>
              </a:spcBef>
              <a:buNone/>
              <a:defRPr sz="900" b="0" i="0" u="none" strike="noStrike" cap="none">
                <a:solidFill>
                  <a:schemeClr val="lt1"/>
                </a:solidFill>
                <a:latin typeface="Proxima Nova"/>
                <a:ea typeface="Proxima Nova"/>
                <a:cs typeface="Proxima Nova"/>
                <a:sym typeface="Proxima Nova"/>
              </a:defRPr>
            </a:lvl6pPr>
            <a:lvl7pPr marL="0" lvl="6" indent="0" algn="r">
              <a:spcBef>
                <a:spcPts val="0"/>
              </a:spcBef>
              <a:buNone/>
              <a:defRPr sz="900" b="0" i="0" u="none" strike="noStrike" cap="none">
                <a:solidFill>
                  <a:schemeClr val="lt1"/>
                </a:solidFill>
                <a:latin typeface="Proxima Nova"/>
                <a:ea typeface="Proxima Nova"/>
                <a:cs typeface="Proxima Nova"/>
                <a:sym typeface="Proxima Nova"/>
              </a:defRPr>
            </a:lvl7pPr>
            <a:lvl8pPr marL="0" lvl="7" indent="0" algn="r">
              <a:spcBef>
                <a:spcPts val="0"/>
              </a:spcBef>
              <a:buNone/>
              <a:defRPr sz="900" b="0" i="0" u="none" strike="noStrike" cap="none">
                <a:solidFill>
                  <a:schemeClr val="lt1"/>
                </a:solidFill>
                <a:latin typeface="Proxima Nova"/>
                <a:ea typeface="Proxima Nova"/>
                <a:cs typeface="Proxima Nova"/>
                <a:sym typeface="Proxima Nova"/>
              </a:defRPr>
            </a:lvl8pPr>
            <a:lvl9pPr marL="0" lvl="8" indent="0" algn="r">
              <a:spcBef>
                <a:spcPts val="0"/>
              </a:spcBef>
              <a:buNone/>
              <a:defRPr sz="9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pic>
        <p:nvPicPr>
          <p:cNvPr id="35" name="Google Shape;35;p4"/>
          <p:cNvPicPr preferRelativeResize="0"/>
          <p:nvPr/>
        </p:nvPicPr>
        <p:blipFill rotWithShape="1">
          <a:blip r:embed="rId2">
            <a:alphaModFix/>
          </a:blip>
          <a:srcRect/>
          <a:stretch/>
        </p:blipFill>
        <p:spPr>
          <a:xfrm>
            <a:off x="7611920" y="303610"/>
            <a:ext cx="909780" cy="242888"/>
          </a:xfrm>
          <a:prstGeom prst="rect">
            <a:avLst/>
          </a:prstGeom>
          <a:noFill/>
          <a:ln>
            <a:noFill/>
          </a:ln>
        </p:spPr>
      </p:pic>
      <p:sp>
        <p:nvSpPr>
          <p:cNvPr id="36" name="Google Shape;36;p4"/>
          <p:cNvSpPr/>
          <p:nvPr/>
        </p:nvSpPr>
        <p:spPr>
          <a:xfrm>
            <a:off x="0" y="0"/>
            <a:ext cx="9144000" cy="5143500"/>
          </a:xfrm>
          <a:prstGeom prst="rect">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 name="Google Shape;37;p4"/>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3 picture with caption">
  <p:cSld name="Title and 3 picture with caption">
    <p:spTree>
      <p:nvGrpSpPr>
        <p:cNvPr id="1" name="Shape 344"/>
        <p:cNvGrpSpPr/>
        <p:nvPr/>
      </p:nvGrpSpPr>
      <p:grpSpPr>
        <a:xfrm>
          <a:off x="0" y="0"/>
          <a:ext cx="0" cy="0"/>
          <a:chOff x="0" y="0"/>
          <a:chExt cx="0" cy="0"/>
        </a:xfrm>
      </p:grpSpPr>
      <p:sp>
        <p:nvSpPr>
          <p:cNvPr id="345" name="Google Shape;345;p22"/>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346" name="Google Shape;346;p22"/>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347" name="Google Shape;347;p22"/>
          <p:cNvSpPr txBox="1">
            <a:spLocks noGrp="1"/>
          </p:cNvSpPr>
          <p:nvPr>
            <p:ph type="title"/>
          </p:nvPr>
        </p:nvSpPr>
        <p:spPr>
          <a:xfrm>
            <a:off x="629841" y="600075"/>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22"/>
          <p:cNvSpPr>
            <a:spLocks noGrp="1"/>
          </p:cNvSpPr>
          <p:nvPr>
            <p:ph type="pic" idx="2"/>
          </p:nvPr>
        </p:nvSpPr>
        <p:spPr>
          <a:xfrm>
            <a:off x="1445363" y="1382268"/>
            <a:ext cx="1668121" cy="1946672"/>
          </a:xfrm>
          <a:prstGeom prst="rect">
            <a:avLst/>
          </a:prstGeom>
          <a:noFill/>
          <a:ln>
            <a:noFill/>
          </a:ln>
          <a:effectLst>
            <a:outerShdw blurRad="50800" dist="38100" dir="10800000" algn="r" rotWithShape="0">
              <a:srgbClr val="000000">
                <a:alpha val="40000"/>
              </a:srgbClr>
            </a:outerShdw>
          </a:effectLst>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9" name="Google Shape;349;p22"/>
          <p:cNvSpPr>
            <a:spLocks noGrp="1"/>
          </p:cNvSpPr>
          <p:nvPr>
            <p:ph type="pic" idx="3"/>
          </p:nvPr>
        </p:nvSpPr>
        <p:spPr>
          <a:xfrm>
            <a:off x="3744984" y="1382268"/>
            <a:ext cx="1654032" cy="1946672"/>
          </a:xfrm>
          <a:prstGeom prst="rect">
            <a:avLst/>
          </a:prstGeom>
          <a:noFill/>
          <a:ln>
            <a:noFill/>
          </a:ln>
          <a:effectLst>
            <a:outerShdw blurRad="50800" dist="38100" dir="10800000" algn="r" rotWithShape="0">
              <a:srgbClr val="000000">
                <a:alpha val="40000"/>
              </a:srgbClr>
            </a:outerShdw>
          </a:effectLst>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0" name="Google Shape;350;p22"/>
          <p:cNvSpPr>
            <a:spLocks noGrp="1"/>
          </p:cNvSpPr>
          <p:nvPr>
            <p:ph type="pic" idx="4"/>
          </p:nvPr>
        </p:nvSpPr>
        <p:spPr>
          <a:xfrm>
            <a:off x="6055443" y="1382268"/>
            <a:ext cx="1654032" cy="1946672"/>
          </a:xfrm>
          <a:prstGeom prst="rect">
            <a:avLst/>
          </a:prstGeom>
          <a:noFill/>
          <a:ln>
            <a:noFill/>
          </a:ln>
          <a:effectLst>
            <a:outerShdw blurRad="50800" dist="38100" dir="10800000" algn="r" rotWithShape="0">
              <a:srgbClr val="000000">
                <a:alpha val="40000"/>
              </a:srgbClr>
            </a:outerShdw>
          </a:effectLst>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1" name="Google Shape;351;p22"/>
          <p:cNvSpPr txBox="1">
            <a:spLocks noGrp="1"/>
          </p:cNvSpPr>
          <p:nvPr>
            <p:ph type="body" idx="1"/>
          </p:nvPr>
        </p:nvSpPr>
        <p:spPr>
          <a:xfrm>
            <a:off x="1439466" y="3519224"/>
            <a:ext cx="1674019" cy="27648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F0000"/>
              </a:buClr>
              <a:buSzPts val="1215"/>
              <a:buFont typeface="Arial"/>
              <a:buNone/>
              <a:defRPr sz="1215" b="1" i="0" u="none" strike="noStrike" cap="none">
                <a:solidFill>
                  <a:srgbClr val="FF0000"/>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2" name="Google Shape;352;p22"/>
          <p:cNvSpPr txBox="1">
            <a:spLocks noGrp="1"/>
          </p:cNvSpPr>
          <p:nvPr>
            <p:ph type="body" idx="5"/>
          </p:nvPr>
        </p:nvSpPr>
        <p:spPr>
          <a:xfrm>
            <a:off x="3744985" y="3519224"/>
            <a:ext cx="1654032" cy="27648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F0000"/>
              </a:buClr>
              <a:buSzPts val="1215"/>
              <a:buFont typeface="Arial"/>
              <a:buNone/>
              <a:defRPr sz="1215" b="1" i="0" u="none" strike="noStrike" cap="none">
                <a:solidFill>
                  <a:srgbClr val="FF0000"/>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3" name="Google Shape;353;p22"/>
          <p:cNvSpPr txBox="1">
            <a:spLocks noGrp="1"/>
          </p:cNvSpPr>
          <p:nvPr>
            <p:ph type="body" idx="6"/>
          </p:nvPr>
        </p:nvSpPr>
        <p:spPr>
          <a:xfrm>
            <a:off x="6050503" y="3519223"/>
            <a:ext cx="1654032" cy="28396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F0000"/>
              </a:buClr>
              <a:buSzPts val="1215"/>
              <a:buFont typeface="Arial"/>
              <a:buNone/>
              <a:defRPr sz="1215" b="1" i="0" u="none" strike="noStrike" cap="none">
                <a:solidFill>
                  <a:srgbClr val="FF0000"/>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4" name="Google Shape;354;p22"/>
          <p:cNvSpPr txBox="1">
            <a:spLocks noGrp="1"/>
          </p:cNvSpPr>
          <p:nvPr>
            <p:ph type="body" idx="7"/>
          </p:nvPr>
        </p:nvSpPr>
        <p:spPr>
          <a:xfrm>
            <a:off x="1439863" y="3862520"/>
            <a:ext cx="1674019" cy="6712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940"/>
              <a:buFont typeface="Arial"/>
              <a:buNone/>
              <a:defRPr sz="939"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5" name="Google Shape;355;p22"/>
          <p:cNvSpPr txBox="1">
            <a:spLocks noGrp="1"/>
          </p:cNvSpPr>
          <p:nvPr>
            <p:ph type="body" idx="8"/>
          </p:nvPr>
        </p:nvSpPr>
        <p:spPr>
          <a:xfrm>
            <a:off x="3735388" y="3862520"/>
            <a:ext cx="1674019" cy="6712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940"/>
              <a:buFont typeface="Arial"/>
              <a:buNone/>
              <a:defRPr sz="939"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6" name="Google Shape;356;p22"/>
          <p:cNvSpPr txBox="1">
            <a:spLocks noGrp="1"/>
          </p:cNvSpPr>
          <p:nvPr>
            <p:ph type="body" idx="9"/>
          </p:nvPr>
        </p:nvSpPr>
        <p:spPr>
          <a:xfrm>
            <a:off x="6050502" y="3862520"/>
            <a:ext cx="1658973" cy="6712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940"/>
              <a:buFont typeface="Arial"/>
              <a:buNone/>
              <a:defRPr sz="939"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7" name="Google Shape;35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359" name="Google Shape;359;p22"/>
          <p:cNvPicPr preferRelativeResize="0"/>
          <p:nvPr/>
        </p:nvPicPr>
        <p:blipFill rotWithShape="1">
          <a:blip r:embed="rId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10">
          <p15:clr>
            <a:srgbClr val="FBAE40"/>
          </p15:clr>
        </p15:guide>
        <p15:guide id="2" orient="horz" pos="2391">
          <p15:clr>
            <a:srgbClr val="FBAE40"/>
          </p15:clr>
        </p15:guide>
        <p15:guide id="3" orient="horz" pos="2096">
          <p15:clr>
            <a:srgbClr val="FBAE40"/>
          </p15:clr>
        </p15:guide>
        <p15:guide id="4" orient="horz" pos="378">
          <p15:clr>
            <a:srgbClr val="FBAE40"/>
          </p15:clr>
        </p15:guide>
        <p15:guide id="5" pos="907">
          <p15:clr>
            <a:srgbClr val="FBAE40"/>
          </p15:clr>
        </p15:guide>
        <p15:guide id="6" orient="horz" pos="872">
          <p15:clr>
            <a:srgbClr val="FBAE40"/>
          </p15:clr>
        </p15:guide>
        <p15:guide id="7" pos="1961">
          <p15:clr>
            <a:srgbClr val="FBAE40"/>
          </p15:clr>
        </p15:guide>
        <p15:guide id="8" pos="2353">
          <p15:clr>
            <a:srgbClr val="FBAE40"/>
          </p15:clr>
        </p15:guide>
        <p15:guide id="9" pos="3407">
          <p15:clr>
            <a:srgbClr val="FBAE40"/>
          </p15:clr>
        </p15:guide>
        <p15:guide id="10" pos="3810">
          <p15:clr>
            <a:srgbClr val="FBAE40"/>
          </p15:clr>
        </p15:guide>
        <p15:guide id="11" pos="485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2 pictures">
  <p:cSld name="Title and 2 pictures">
    <p:spTree>
      <p:nvGrpSpPr>
        <p:cNvPr id="1" name="Shape 360"/>
        <p:cNvGrpSpPr/>
        <p:nvPr/>
      </p:nvGrpSpPr>
      <p:grpSpPr>
        <a:xfrm>
          <a:off x="0" y="0"/>
          <a:ext cx="0" cy="0"/>
          <a:chOff x="0" y="0"/>
          <a:chExt cx="0" cy="0"/>
        </a:xfrm>
      </p:grpSpPr>
      <p:sp>
        <p:nvSpPr>
          <p:cNvPr id="361" name="Google Shape;361;p23"/>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362" name="Google Shape;362;p23"/>
          <p:cNvSpPr txBox="1">
            <a:spLocks noGrp="1"/>
          </p:cNvSpPr>
          <p:nvPr>
            <p:ph type="title"/>
          </p:nvPr>
        </p:nvSpPr>
        <p:spPr>
          <a:xfrm>
            <a:off x="642473" y="546498"/>
            <a:ext cx="5902706" cy="56792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23"/>
          <p:cNvSpPr/>
          <p:nvPr/>
        </p:nvSpPr>
        <p:spPr>
          <a:xfrm>
            <a:off x="4599929" y="1870236"/>
            <a:ext cx="3921771" cy="2322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364" name="Google Shape;364;p23"/>
          <p:cNvSpPr>
            <a:spLocks noGrp="1"/>
          </p:cNvSpPr>
          <p:nvPr>
            <p:ph type="pic" idx="2"/>
          </p:nvPr>
        </p:nvSpPr>
        <p:spPr>
          <a:xfrm>
            <a:off x="4599929" y="1868092"/>
            <a:ext cx="3921771" cy="232529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5" name="Google Shape;365;p23"/>
          <p:cNvSpPr>
            <a:spLocks noGrp="1"/>
          </p:cNvSpPr>
          <p:nvPr>
            <p:ph type="pic" idx="3"/>
          </p:nvPr>
        </p:nvSpPr>
        <p:spPr>
          <a:xfrm>
            <a:off x="621848" y="1868091"/>
            <a:ext cx="2592000" cy="78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6" name="Google Shape;366;p23"/>
          <p:cNvSpPr txBox="1">
            <a:spLocks noGrp="1"/>
          </p:cNvSpPr>
          <p:nvPr>
            <p:ph type="body" idx="1"/>
          </p:nvPr>
        </p:nvSpPr>
        <p:spPr>
          <a:xfrm>
            <a:off x="629841" y="3145632"/>
            <a:ext cx="3343275" cy="2839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215"/>
              <a:buFont typeface="Arial"/>
              <a:buNone/>
              <a:defRPr sz="1215"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7" name="Google Shape;367;p23"/>
          <p:cNvSpPr txBox="1">
            <a:spLocks noGrp="1"/>
          </p:cNvSpPr>
          <p:nvPr>
            <p:ph type="body" idx="4"/>
          </p:nvPr>
        </p:nvSpPr>
        <p:spPr>
          <a:xfrm>
            <a:off x="635000" y="3515616"/>
            <a:ext cx="3343275" cy="2839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310"/>
              <a:buFont typeface="Arial"/>
              <a:buNone/>
              <a:defRPr sz="131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8" name="Google Shape;368;p23"/>
          <p:cNvSpPr txBox="1">
            <a:spLocks noGrp="1"/>
          </p:cNvSpPr>
          <p:nvPr>
            <p:ph type="dt" idx="10"/>
          </p:nvPr>
        </p:nvSpPr>
        <p:spPr>
          <a:xfrm>
            <a:off x="642473"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23"/>
          <p:cNvSpPr txBox="1">
            <a:spLocks noGrp="1"/>
          </p:cNvSpPr>
          <p:nvPr>
            <p:ph type="sldNum" idx="12"/>
          </p:nvPr>
        </p:nvSpPr>
        <p:spPr>
          <a:xfrm>
            <a:off x="6466042"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370" name="Google Shape;370;p23"/>
          <p:cNvPicPr preferRelativeResize="0"/>
          <p:nvPr/>
        </p:nvPicPr>
        <p:blipFill rotWithShape="1">
          <a:blip r:embed="rId2">
            <a:alphaModFix/>
          </a:blip>
          <a:srcRect/>
          <a:stretch/>
        </p:blipFill>
        <p:spPr>
          <a:xfrm>
            <a:off x="7611920" y="303610"/>
            <a:ext cx="909780" cy="242888"/>
          </a:xfrm>
          <a:prstGeom prst="rect">
            <a:avLst/>
          </a:prstGeom>
          <a:noFill/>
          <a:ln>
            <a:noFill/>
          </a:ln>
        </p:spPr>
      </p:pic>
      <p:sp>
        <p:nvSpPr>
          <p:cNvPr id="371" name="Google Shape;371;p23"/>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372" name="Google Shape;372;p23"/>
          <p:cNvSpPr/>
          <p:nvPr/>
        </p:nvSpPr>
        <p:spPr>
          <a:xfrm>
            <a:off x="4599929" y="1870236"/>
            <a:ext cx="3969000" cy="2322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pic>
        <p:nvPicPr>
          <p:cNvPr id="373" name="Google Shape;373;p23"/>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8">
          <p15:clr>
            <a:srgbClr val="FBAE40"/>
          </p15:clr>
        </p15:guide>
        <p15:guide id="2" orient="horz" pos="1178">
          <p15:clr>
            <a:srgbClr val="FBAE40"/>
          </p15:clr>
        </p15:guide>
        <p15:guide id="3" orient="horz" pos="1671">
          <p15:clr>
            <a:srgbClr val="FBAE40"/>
          </p15:clr>
        </p15:guide>
        <p15:guide id="4" orient="horz" pos="1977">
          <p15:clr>
            <a:srgbClr val="FBAE40"/>
          </p15:clr>
        </p15:guide>
        <p15:guide id="5" orient="horz" pos="2930">
          <p15:clr>
            <a:srgbClr val="FBAE40"/>
          </p15:clr>
        </p15:guide>
        <p15:guide id="6" orient="horz" pos="2641">
          <p15:clr>
            <a:srgbClr val="FBAE40"/>
          </p15:clr>
        </p15:guide>
        <p15:guide id="7" pos="28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Icons and Content">
  <p:cSld name="Title, Icons and Content">
    <p:spTree>
      <p:nvGrpSpPr>
        <p:cNvPr id="1" name="Shape 374"/>
        <p:cNvGrpSpPr/>
        <p:nvPr/>
      </p:nvGrpSpPr>
      <p:grpSpPr>
        <a:xfrm>
          <a:off x="0" y="0"/>
          <a:ext cx="0" cy="0"/>
          <a:chOff x="0" y="0"/>
          <a:chExt cx="0" cy="0"/>
        </a:xfrm>
      </p:grpSpPr>
      <p:pic>
        <p:nvPicPr>
          <p:cNvPr id="375" name="Google Shape;375;p24"/>
          <p:cNvPicPr preferRelativeResize="0"/>
          <p:nvPr/>
        </p:nvPicPr>
        <p:blipFill rotWithShape="1">
          <a:blip r:embed="rId2">
            <a:alphaModFix/>
          </a:blip>
          <a:srcRect/>
          <a:stretch/>
        </p:blipFill>
        <p:spPr>
          <a:xfrm>
            <a:off x="417869" y="988850"/>
            <a:ext cx="402337" cy="402337"/>
          </a:xfrm>
          <a:prstGeom prst="rect">
            <a:avLst/>
          </a:prstGeom>
          <a:noFill/>
          <a:ln>
            <a:noFill/>
          </a:ln>
        </p:spPr>
      </p:pic>
      <p:pic>
        <p:nvPicPr>
          <p:cNvPr id="376" name="Google Shape;376;p24"/>
          <p:cNvPicPr preferRelativeResize="0"/>
          <p:nvPr/>
        </p:nvPicPr>
        <p:blipFill rotWithShape="1">
          <a:blip r:embed="rId3">
            <a:alphaModFix/>
          </a:blip>
          <a:srcRect/>
          <a:stretch/>
        </p:blipFill>
        <p:spPr>
          <a:xfrm>
            <a:off x="417869" y="1469040"/>
            <a:ext cx="402337" cy="402337"/>
          </a:xfrm>
          <a:prstGeom prst="rect">
            <a:avLst/>
          </a:prstGeom>
          <a:noFill/>
          <a:ln>
            <a:noFill/>
          </a:ln>
        </p:spPr>
      </p:pic>
      <p:pic>
        <p:nvPicPr>
          <p:cNvPr id="377" name="Google Shape;377;p24"/>
          <p:cNvPicPr preferRelativeResize="0"/>
          <p:nvPr/>
        </p:nvPicPr>
        <p:blipFill rotWithShape="1">
          <a:blip r:embed="rId4">
            <a:alphaModFix/>
          </a:blip>
          <a:srcRect/>
          <a:stretch/>
        </p:blipFill>
        <p:spPr>
          <a:xfrm>
            <a:off x="417869" y="1948824"/>
            <a:ext cx="402337" cy="400051"/>
          </a:xfrm>
          <a:prstGeom prst="rect">
            <a:avLst/>
          </a:prstGeom>
          <a:noFill/>
          <a:ln>
            <a:noFill/>
          </a:ln>
        </p:spPr>
      </p:pic>
      <p:pic>
        <p:nvPicPr>
          <p:cNvPr id="378" name="Google Shape;378;p24"/>
          <p:cNvPicPr preferRelativeResize="0"/>
          <p:nvPr/>
        </p:nvPicPr>
        <p:blipFill rotWithShape="1">
          <a:blip r:embed="rId5">
            <a:alphaModFix/>
          </a:blip>
          <a:srcRect/>
          <a:stretch/>
        </p:blipFill>
        <p:spPr>
          <a:xfrm>
            <a:off x="417869" y="2427167"/>
            <a:ext cx="402337" cy="402337"/>
          </a:xfrm>
          <a:prstGeom prst="rect">
            <a:avLst/>
          </a:prstGeom>
          <a:noFill/>
          <a:ln>
            <a:noFill/>
          </a:ln>
        </p:spPr>
      </p:pic>
      <p:pic>
        <p:nvPicPr>
          <p:cNvPr id="379" name="Google Shape;379;p24"/>
          <p:cNvPicPr preferRelativeResize="0"/>
          <p:nvPr/>
        </p:nvPicPr>
        <p:blipFill rotWithShape="1">
          <a:blip r:embed="rId6">
            <a:alphaModFix/>
          </a:blip>
          <a:srcRect/>
          <a:stretch/>
        </p:blipFill>
        <p:spPr>
          <a:xfrm>
            <a:off x="417868" y="2907797"/>
            <a:ext cx="402337" cy="402337"/>
          </a:xfrm>
          <a:prstGeom prst="rect">
            <a:avLst/>
          </a:prstGeom>
          <a:noFill/>
          <a:ln>
            <a:noFill/>
          </a:ln>
        </p:spPr>
      </p:pic>
      <p:sp>
        <p:nvSpPr>
          <p:cNvPr id="380" name="Google Shape;380;p24"/>
          <p:cNvSpPr txBox="1">
            <a:spLocks noGrp="1"/>
          </p:cNvSpPr>
          <p:nvPr>
            <p:ph type="body" idx="1"/>
          </p:nvPr>
        </p:nvSpPr>
        <p:spPr>
          <a:xfrm>
            <a:off x="878243" y="1572506"/>
            <a:ext cx="2471738"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1" name="Google Shape;381;p24"/>
          <p:cNvSpPr txBox="1">
            <a:spLocks noGrp="1"/>
          </p:cNvSpPr>
          <p:nvPr>
            <p:ph type="body" idx="2"/>
          </p:nvPr>
        </p:nvSpPr>
        <p:spPr>
          <a:xfrm>
            <a:off x="878243" y="1088140"/>
            <a:ext cx="2471738"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2" name="Google Shape;382;p24"/>
          <p:cNvSpPr txBox="1">
            <a:spLocks noGrp="1"/>
          </p:cNvSpPr>
          <p:nvPr>
            <p:ph type="body" idx="3"/>
          </p:nvPr>
        </p:nvSpPr>
        <p:spPr>
          <a:xfrm>
            <a:off x="878243" y="2046971"/>
            <a:ext cx="2471738"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3" name="Google Shape;383;p24"/>
          <p:cNvSpPr txBox="1">
            <a:spLocks noGrp="1"/>
          </p:cNvSpPr>
          <p:nvPr>
            <p:ph type="body" idx="4"/>
          </p:nvPr>
        </p:nvSpPr>
        <p:spPr>
          <a:xfrm>
            <a:off x="878243" y="2528954"/>
            <a:ext cx="2471738"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4" name="Google Shape;384;p24"/>
          <p:cNvSpPr txBox="1">
            <a:spLocks noGrp="1"/>
          </p:cNvSpPr>
          <p:nvPr>
            <p:ph type="body" idx="5"/>
          </p:nvPr>
        </p:nvSpPr>
        <p:spPr>
          <a:xfrm>
            <a:off x="878243" y="3005394"/>
            <a:ext cx="2471738"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5" name="Google Shape;385;p24"/>
          <p:cNvSpPr txBox="1">
            <a:spLocks noGrp="1"/>
          </p:cNvSpPr>
          <p:nvPr>
            <p:ph type="body" idx="6"/>
          </p:nvPr>
        </p:nvSpPr>
        <p:spPr>
          <a:xfrm>
            <a:off x="4359486" y="1572507"/>
            <a:ext cx="2413617" cy="23198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6" name="Google Shape;386;p24"/>
          <p:cNvSpPr txBox="1">
            <a:spLocks noGrp="1"/>
          </p:cNvSpPr>
          <p:nvPr>
            <p:ph type="body" idx="7"/>
          </p:nvPr>
        </p:nvSpPr>
        <p:spPr>
          <a:xfrm>
            <a:off x="4359486" y="1088140"/>
            <a:ext cx="2413617" cy="2418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7" name="Google Shape;387;p24"/>
          <p:cNvSpPr txBox="1">
            <a:spLocks noGrp="1"/>
          </p:cNvSpPr>
          <p:nvPr>
            <p:ph type="body" idx="8"/>
          </p:nvPr>
        </p:nvSpPr>
        <p:spPr>
          <a:xfrm>
            <a:off x="4359486" y="2046971"/>
            <a:ext cx="2413617"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8" name="Google Shape;388;p24"/>
          <p:cNvSpPr txBox="1">
            <a:spLocks noGrp="1"/>
          </p:cNvSpPr>
          <p:nvPr>
            <p:ph type="body" idx="9"/>
          </p:nvPr>
        </p:nvSpPr>
        <p:spPr>
          <a:xfrm>
            <a:off x="4359486" y="2528954"/>
            <a:ext cx="2413617"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9" name="Google Shape;389;p24"/>
          <p:cNvSpPr txBox="1">
            <a:spLocks noGrp="1"/>
          </p:cNvSpPr>
          <p:nvPr>
            <p:ph type="body" idx="13"/>
          </p:nvPr>
        </p:nvSpPr>
        <p:spPr>
          <a:xfrm>
            <a:off x="4359486" y="3005394"/>
            <a:ext cx="2413617" cy="2037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90" name="Google Shape;390;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392" name="Google Shape;392;p24"/>
          <p:cNvPicPr preferRelativeResize="0"/>
          <p:nvPr/>
        </p:nvPicPr>
        <p:blipFill rotWithShape="1">
          <a:blip r:embed="rId2">
            <a:alphaModFix/>
          </a:blip>
          <a:srcRect/>
          <a:stretch/>
        </p:blipFill>
        <p:spPr>
          <a:xfrm>
            <a:off x="420427" y="997235"/>
            <a:ext cx="402337" cy="402337"/>
          </a:xfrm>
          <a:prstGeom prst="rect">
            <a:avLst/>
          </a:prstGeom>
          <a:noFill/>
          <a:ln>
            <a:noFill/>
          </a:ln>
        </p:spPr>
      </p:pic>
      <p:pic>
        <p:nvPicPr>
          <p:cNvPr id="393" name="Google Shape;393;p24"/>
          <p:cNvPicPr preferRelativeResize="0"/>
          <p:nvPr/>
        </p:nvPicPr>
        <p:blipFill rotWithShape="1">
          <a:blip r:embed="rId3">
            <a:alphaModFix/>
          </a:blip>
          <a:srcRect/>
          <a:stretch/>
        </p:blipFill>
        <p:spPr>
          <a:xfrm>
            <a:off x="420427" y="1477425"/>
            <a:ext cx="402337" cy="402337"/>
          </a:xfrm>
          <a:prstGeom prst="rect">
            <a:avLst/>
          </a:prstGeom>
          <a:noFill/>
          <a:ln>
            <a:noFill/>
          </a:ln>
        </p:spPr>
      </p:pic>
      <p:pic>
        <p:nvPicPr>
          <p:cNvPr id="394" name="Google Shape;394;p24"/>
          <p:cNvPicPr preferRelativeResize="0"/>
          <p:nvPr/>
        </p:nvPicPr>
        <p:blipFill rotWithShape="1">
          <a:blip r:embed="rId4">
            <a:alphaModFix/>
          </a:blip>
          <a:srcRect/>
          <a:stretch/>
        </p:blipFill>
        <p:spPr>
          <a:xfrm>
            <a:off x="420427" y="1957209"/>
            <a:ext cx="402337" cy="400051"/>
          </a:xfrm>
          <a:prstGeom prst="rect">
            <a:avLst/>
          </a:prstGeom>
          <a:noFill/>
          <a:ln>
            <a:noFill/>
          </a:ln>
        </p:spPr>
      </p:pic>
      <p:pic>
        <p:nvPicPr>
          <p:cNvPr id="395" name="Google Shape;395;p24"/>
          <p:cNvPicPr preferRelativeResize="0"/>
          <p:nvPr/>
        </p:nvPicPr>
        <p:blipFill rotWithShape="1">
          <a:blip r:embed="rId5">
            <a:alphaModFix/>
          </a:blip>
          <a:srcRect/>
          <a:stretch/>
        </p:blipFill>
        <p:spPr>
          <a:xfrm>
            <a:off x="420427" y="2435552"/>
            <a:ext cx="402337" cy="402337"/>
          </a:xfrm>
          <a:prstGeom prst="rect">
            <a:avLst/>
          </a:prstGeom>
          <a:noFill/>
          <a:ln>
            <a:noFill/>
          </a:ln>
        </p:spPr>
      </p:pic>
      <p:pic>
        <p:nvPicPr>
          <p:cNvPr id="396" name="Google Shape;396;p24"/>
          <p:cNvPicPr preferRelativeResize="0"/>
          <p:nvPr/>
        </p:nvPicPr>
        <p:blipFill rotWithShape="1">
          <a:blip r:embed="rId6">
            <a:alphaModFix/>
          </a:blip>
          <a:srcRect/>
          <a:stretch/>
        </p:blipFill>
        <p:spPr>
          <a:xfrm>
            <a:off x="420426" y="2916182"/>
            <a:ext cx="402337" cy="402337"/>
          </a:xfrm>
          <a:prstGeom prst="rect">
            <a:avLst/>
          </a:prstGeom>
          <a:noFill/>
          <a:ln>
            <a:noFill/>
          </a:ln>
        </p:spPr>
      </p:pic>
      <p:pic>
        <p:nvPicPr>
          <p:cNvPr id="397" name="Google Shape;397;p24"/>
          <p:cNvPicPr preferRelativeResize="0"/>
          <p:nvPr/>
        </p:nvPicPr>
        <p:blipFill rotWithShape="1">
          <a:blip r:embed="rId7">
            <a:alphaModFix/>
          </a:blip>
          <a:srcRect/>
          <a:stretch/>
        </p:blipFill>
        <p:spPr>
          <a:xfrm>
            <a:off x="3874155" y="997235"/>
            <a:ext cx="402337" cy="402337"/>
          </a:xfrm>
          <a:prstGeom prst="rect">
            <a:avLst/>
          </a:prstGeom>
          <a:noFill/>
          <a:ln>
            <a:noFill/>
          </a:ln>
        </p:spPr>
      </p:pic>
      <p:pic>
        <p:nvPicPr>
          <p:cNvPr id="398" name="Google Shape;398;p24"/>
          <p:cNvPicPr preferRelativeResize="0"/>
          <p:nvPr/>
        </p:nvPicPr>
        <p:blipFill rotWithShape="1">
          <a:blip r:embed="rId8">
            <a:alphaModFix/>
          </a:blip>
          <a:srcRect/>
          <a:stretch/>
        </p:blipFill>
        <p:spPr>
          <a:xfrm>
            <a:off x="3874154" y="1477425"/>
            <a:ext cx="402337" cy="402337"/>
          </a:xfrm>
          <a:prstGeom prst="rect">
            <a:avLst/>
          </a:prstGeom>
          <a:noFill/>
          <a:ln>
            <a:noFill/>
          </a:ln>
        </p:spPr>
      </p:pic>
      <p:pic>
        <p:nvPicPr>
          <p:cNvPr id="399" name="Google Shape;399;p24"/>
          <p:cNvPicPr preferRelativeResize="0"/>
          <p:nvPr/>
        </p:nvPicPr>
        <p:blipFill rotWithShape="1">
          <a:blip r:embed="rId9">
            <a:alphaModFix/>
          </a:blip>
          <a:srcRect/>
          <a:stretch/>
        </p:blipFill>
        <p:spPr>
          <a:xfrm>
            <a:off x="3874153" y="1957209"/>
            <a:ext cx="402337" cy="400051"/>
          </a:xfrm>
          <a:prstGeom prst="rect">
            <a:avLst/>
          </a:prstGeom>
          <a:noFill/>
          <a:ln>
            <a:noFill/>
          </a:ln>
        </p:spPr>
      </p:pic>
      <p:pic>
        <p:nvPicPr>
          <p:cNvPr id="400" name="Google Shape;400;p24"/>
          <p:cNvPicPr preferRelativeResize="0"/>
          <p:nvPr/>
        </p:nvPicPr>
        <p:blipFill rotWithShape="1">
          <a:blip r:embed="rId10">
            <a:alphaModFix/>
          </a:blip>
          <a:srcRect/>
          <a:stretch/>
        </p:blipFill>
        <p:spPr>
          <a:xfrm>
            <a:off x="3874153" y="2434706"/>
            <a:ext cx="402337" cy="402337"/>
          </a:xfrm>
          <a:prstGeom prst="rect">
            <a:avLst/>
          </a:prstGeom>
          <a:noFill/>
          <a:ln>
            <a:noFill/>
          </a:ln>
        </p:spPr>
      </p:pic>
      <p:pic>
        <p:nvPicPr>
          <p:cNvPr id="401" name="Google Shape;401;p24"/>
          <p:cNvPicPr preferRelativeResize="0"/>
          <p:nvPr/>
        </p:nvPicPr>
        <p:blipFill rotWithShape="1">
          <a:blip r:embed="rId11">
            <a:alphaModFix/>
          </a:blip>
          <a:srcRect/>
          <a:stretch/>
        </p:blipFill>
        <p:spPr>
          <a:xfrm>
            <a:off x="3874153" y="2914489"/>
            <a:ext cx="402337" cy="402337"/>
          </a:xfrm>
          <a:prstGeom prst="rect">
            <a:avLst/>
          </a:prstGeom>
          <a:noFill/>
          <a:ln>
            <a:noFill/>
          </a:ln>
        </p:spPr>
      </p:pic>
      <p:sp>
        <p:nvSpPr>
          <p:cNvPr id="402" name="Google Shape;402;p24"/>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03" name="Google Shape;403;p24"/>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4" name="Google Shape;404;p24"/>
          <p:cNvPicPr preferRelativeResize="0"/>
          <p:nvPr/>
        </p:nvPicPr>
        <p:blipFill rotWithShape="1">
          <a:blip r:embed="rId1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pos="3878">
          <p15:clr>
            <a:srgbClr val="FBAE40"/>
          </p15:clr>
        </p15:guide>
        <p15:guide id="2" pos="397">
          <p15:clr>
            <a:srgbClr val="FBAE40"/>
          </p15:clr>
        </p15:guide>
        <p15:guide id="3" orient="horz" pos="378">
          <p15:clr>
            <a:srgbClr val="FBAE40"/>
          </p15:clr>
        </p15:guide>
        <p15:guide id="4" orient="horz" pos="923">
          <p15:clr>
            <a:srgbClr val="FBAE40"/>
          </p15:clr>
        </p15:guide>
        <p15:guide id="5" pos="1638">
          <p15:clr>
            <a:srgbClr val="FBAE40"/>
          </p15:clr>
        </p15:guide>
        <p15:guide id="6" pos="3578">
          <p15:clr>
            <a:srgbClr val="FBAE40"/>
          </p15:clr>
        </p15:guide>
        <p15:guide id="7" orient="horz" pos="1393">
          <p15:clr>
            <a:srgbClr val="FBAE40"/>
          </p15:clr>
        </p15:guide>
        <p15:guide id="8" pos="1877">
          <p15:clr>
            <a:srgbClr val="FBAE40"/>
          </p15:clr>
        </p15:guide>
        <p15:guide id="9" pos="1928">
          <p15:clr>
            <a:srgbClr val="FBAE40"/>
          </p15:clr>
        </p15:guide>
        <p15:guide id="10" pos="38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5_Section Header">
  <p:cSld name="5_Section Header">
    <p:spTree>
      <p:nvGrpSpPr>
        <p:cNvPr id="1" name="Shape 405"/>
        <p:cNvGrpSpPr/>
        <p:nvPr/>
      </p:nvGrpSpPr>
      <p:grpSpPr>
        <a:xfrm>
          <a:off x="0" y="0"/>
          <a:ext cx="0" cy="0"/>
          <a:chOff x="0" y="0"/>
          <a:chExt cx="0" cy="0"/>
        </a:xfrm>
      </p:grpSpPr>
      <p:sp>
        <p:nvSpPr>
          <p:cNvPr id="406" name="Google Shape;406;p25"/>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07" name="Google Shape;407;p25"/>
          <p:cNvSpPr/>
          <p:nvPr/>
        </p:nvSpPr>
        <p:spPr>
          <a:xfrm>
            <a:off x="629841" y="2556933"/>
            <a:ext cx="7891859" cy="826623"/>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grpSp>
        <p:nvGrpSpPr>
          <p:cNvPr id="408" name="Google Shape;408;p25"/>
          <p:cNvGrpSpPr/>
          <p:nvPr/>
        </p:nvGrpSpPr>
        <p:grpSpPr>
          <a:xfrm>
            <a:off x="994787" y="3020755"/>
            <a:ext cx="775019" cy="174751"/>
            <a:chOff x="1326382" y="4041646"/>
            <a:chExt cx="2597497" cy="653143"/>
          </a:xfrm>
        </p:grpSpPr>
        <p:sp>
          <p:nvSpPr>
            <p:cNvPr id="409" name="Google Shape;409;p25"/>
            <p:cNvSpPr/>
            <p:nvPr/>
          </p:nvSpPr>
          <p:spPr>
            <a:xfrm>
              <a:off x="1326382"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10" name="Google Shape;410;p25"/>
            <p:cNvSpPr/>
            <p:nvPr/>
          </p:nvSpPr>
          <p:spPr>
            <a:xfrm>
              <a:off x="1974500"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11" name="Google Shape;411;p25"/>
            <p:cNvSpPr/>
            <p:nvPr/>
          </p:nvSpPr>
          <p:spPr>
            <a:xfrm>
              <a:off x="2622617"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12" name="Google Shape;412;p25"/>
            <p:cNvSpPr/>
            <p:nvPr/>
          </p:nvSpPr>
          <p:spPr>
            <a:xfrm>
              <a:off x="3270737" y="4041646"/>
              <a:ext cx="653142"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13" name="Google Shape;413;p25"/>
            <p:cNvSpPr/>
            <p:nvPr/>
          </p:nvSpPr>
          <p:spPr>
            <a:xfrm>
              <a:off x="3597306" y="4041650"/>
              <a:ext cx="326569" cy="653139"/>
            </a:xfrm>
            <a:custGeom>
              <a:avLst/>
              <a:gdLst/>
              <a:ahLst/>
              <a:cxnLst/>
              <a:rect l="l" t="t" r="r" b="b"/>
              <a:pathLst>
                <a:path w="326570" h="653141" extrusionOk="0">
                  <a:moveTo>
                    <a:pt x="0" y="0"/>
                  </a:moveTo>
                  <a:lnTo>
                    <a:pt x="77091" y="249480"/>
                  </a:lnTo>
                  <a:lnTo>
                    <a:pt x="326570" y="249478"/>
                  </a:lnTo>
                  <a:lnTo>
                    <a:pt x="124736" y="403663"/>
                  </a:lnTo>
                  <a:lnTo>
                    <a:pt x="201831" y="653141"/>
                  </a:lnTo>
                  <a:lnTo>
                    <a:pt x="0" y="498953"/>
                  </a:lnTo>
                  <a:close/>
                </a:path>
              </a:pathLst>
            </a:cu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grpSp>
      <p:sp>
        <p:nvSpPr>
          <p:cNvPr id="414" name="Google Shape;414;p25"/>
          <p:cNvSpPr txBox="1">
            <a:spLocks noGrp="1"/>
          </p:cNvSpPr>
          <p:nvPr>
            <p:ph type="body" idx="1"/>
          </p:nvPr>
        </p:nvSpPr>
        <p:spPr>
          <a:xfrm>
            <a:off x="1029406" y="2721203"/>
            <a:ext cx="846528" cy="2490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350"/>
              <a:buFont typeface="Arial"/>
              <a:buNone/>
              <a:defRPr sz="13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15" name="Google Shape;415;p25"/>
          <p:cNvSpPr txBox="1">
            <a:spLocks noGrp="1"/>
          </p:cNvSpPr>
          <p:nvPr>
            <p:ph type="body" idx="2"/>
          </p:nvPr>
        </p:nvSpPr>
        <p:spPr>
          <a:xfrm>
            <a:off x="1921844" y="3016014"/>
            <a:ext cx="946585" cy="1842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16" name="Google Shape;416;p25"/>
          <p:cNvSpPr txBox="1">
            <a:spLocks noGrp="1"/>
          </p:cNvSpPr>
          <p:nvPr>
            <p:ph type="body" idx="3"/>
          </p:nvPr>
        </p:nvSpPr>
        <p:spPr>
          <a:xfrm>
            <a:off x="2868429" y="3714682"/>
            <a:ext cx="2471738" cy="1312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17" name="Google Shape;417;p25"/>
          <p:cNvSpPr txBox="1">
            <a:spLocks noGrp="1"/>
          </p:cNvSpPr>
          <p:nvPr>
            <p:ph type="dt" idx="10"/>
          </p:nvPr>
        </p:nvSpPr>
        <p:spPr>
          <a:xfrm>
            <a:off x="636742"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25"/>
          <p:cNvSpPr txBox="1">
            <a:spLocks noGrp="1"/>
          </p:cNvSpPr>
          <p:nvPr>
            <p:ph type="sldNum" idx="12"/>
          </p:nvPr>
        </p:nvSpPr>
        <p:spPr>
          <a:xfrm>
            <a:off x="6466042"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419" name="Google Shape;419;p25"/>
          <p:cNvPicPr preferRelativeResize="0"/>
          <p:nvPr/>
        </p:nvPicPr>
        <p:blipFill rotWithShape="1">
          <a:blip r:embed="rId2">
            <a:alphaModFix/>
          </a:blip>
          <a:srcRect/>
          <a:stretch/>
        </p:blipFill>
        <p:spPr>
          <a:xfrm>
            <a:off x="7611920" y="303610"/>
            <a:ext cx="909780" cy="242888"/>
          </a:xfrm>
          <a:prstGeom prst="rect">
            <a:avLst/>
          </a:prstGeom>
          <a:noFill/>
          <a:ln>
            <a:noFill/>
          </a:ln>
        </p:spPr>
      </p:pic>
      <p:sp>
        <p:nvSpPr>
          <p:cNvPr id="420" name="Google Shape;420;p25"/>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21" name="Google Shape;421;p25"/>
          <p:cNvSpPr/>
          <p:nvPr/>
        </p:nvSpPr>
        <p:spPr>
          <a:xfrm>
            <a:off x="629841" y="2535239"/>
            <a:ext cx="7939088" cy="848318"/>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grpSp>
        <p:nvGrpSpPr>
          <p:cNvPr id="422" name="Google Shape;422;p25"/>
          <p:cNvGrpSpPr/>
          <p:nvPr/>
        </p:nvGrpSpPr>
        <p:grpSpPr>
          <a:xfrm>
            <a:off x="923664" y="3020755"/>
            <a:ext cx="775019" cy="174751"/>
            <a:chOff x="1326382" y="4041646"/>
            <a:chExt cx="2597497" cy="653143"/>
          </a:xfrm>
        </p:grpSpPr>
        <p:sp>
          <p:nvSpPr>
            <p:cNvPr id="423" name="Google Shape;423;p25"/>
            <p:cNvSpPr/>
            <p:nvPr/>
          </p:nvSpPr>
          <p:spPr>
            <a:xfrm>
              <a:off x="1326382"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24" name="Google Shape;424;p25"/>
            <p:cNvSpPr/>
            <p:nvPr/>
          </p:nvSpPr>
          <p:spPr>
            <a:xfrm>
              <a:off x="1974500"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25" name="Google Shape;425;p25"/>
            <p:cNvSpPr/>
            <p:nvPr/>
          </p:nvSpPr>
          <p:spPr>
            <a:xfrm>
              <a:off x="2622617" y="4041646"/>
              <a:ext cx="653143"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26" name="Google Shape;426;p25"/>
            <p:cNvSpPr/>
            <p:nvPr/>
          </p:nvSpPr>
          <p:spPr>
            <a:xfrm>
              <a:off x="3270737" y="4041646"/>
              <a:ext cx="653142" cy="653143"/>
            </a:xfrm>
            <a:prstGeom prst="star5">
              <a:avLst>
                <a:gd name="adj" fmla="val 19098"/>
                <a:gd name="hf" fmla="val 105146"/>
                <a:gd name="vf" fmla="val 110557"/>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27" name="Google Shape;427;p25"/>
            <p:cNvSpPr/>
            <p:nvPr/>
          </p:nvSpPr>
          <p:spPr>
            <a:xfrm>
              <a:off x="3597306" y="4041650"/>
              <a:ext cx="326569" cy="653139"/>
            </a:xfrm>
            <a:custGeom>
              <a:avLst/>
              <a:gdLst/>
              <a:ahLst/>
              <a:cxnLst/>
              <a:rect l="l" t="t" r="r" b="b"/>
              <a:pathLst>
                <a:path w="326570" h="653141" extrusionOk="0">
                  <a:moveTo>
                    <a:pt x="0" y="0"/>
                  </a:moveTo>
                  <a:lnTo>
                    <a:pt x="77091" y="249480"/>
                  </a:lnTo>
                  <a:lnTo>
                    <a:pt x="326570" y="249478"/>
                  </a:lnTo>
                  <a:lnTo>
                    <a:pt x="124736" y="403663"/>
                  </a:lnTo>
                  <a:lnTo>
                    <a:pt x="201831" y="653141"/>
                  </a:lnTo>
                  <a:lnTo>
                    <a:pt x="0" y="498953"/>
                  </a:lnTo>
                  <a:close/>
                </a:path>
              </a:pathLst>
            </a:custGeom>
            <a:solidFill>
              <a:srgbClr val="CCCC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grpSp>
      <p:sp>
        <p:nvSpPr>
          <p:cNvPr id="428" name="Google Shape;428;p25"/>
          <p:cNvSpPr txBox="1">
            <a:spLocks noGrp="1"/>
          </p:cNvSpPr>
          <p:nvPr>
            <p:ph type="body" idx="4"/>
          </p:nvPr>
        </p:nvSpPr>
        <p:spPr>
          <a:xfrm>
            <a:off x="958283" y="2721203"/>
            <a:ext cx="846528" cy="2490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350"/>
              <a:buFont typeface="Arial"/>
              <a:buNone/>
              <a:defRPr sz="13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9" name="Google Shape;429;p25"/>
          <p:cNvSpPr txBox="1">
            <a:spLocks noGrp="1"/>
          </p:cNvSpPr>
          <p:nvPr>
            <p:ph type="body" idx="5"/>
          </p:nvPr>
        </p:nvSpPr>
        <p:spPr>
          <a:xfrm>
            <a:off x="1850721" y="3016014"/>
            <a:ext cx="946585" cy="1842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0" name="Google Shape;430;p25"/>
          <p:cNvSpPr txBox="1">
            <a:spLocks noGrp="1"/>
          </p:cNvSpPr>
          <p:nvPr>
            <p:ph type="title"/>
          </p:nvPr>
        </p:nvSpPr>
        <p:spPr>
          <a:xfrm>
            <a:off x="630238" y="600075"/>
            <a:ext cx="6246812" cy="4439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1" name="Google Shape;431;p25"/>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8">
          <p15:clr>
            <a:srgbClr val="FBAE40"/>
          </p15:clr>
        </p15:guide>
        <p15:guide id="2" orient="horz" pos="2210">
          <p15:clr>
            <a:srgbClr val="FBAE40"/>
          </p15:clr>
        </p15:guide>
        <p15:guide id="3" orient="horz" pos="2130">
          <p15:clr>
            <a:srgbClr val="FBAE40"/>
          </p15:clr>
        </p15:guide>
        <p15:guide id="4" orient="horz" pos="1597">
          <p15:clr>
            <a:srgbClr val="FBAE40"/>
          </p15:clr>
        </p15:guide>
        <p15:guide id="5" orient="horz" pos="2641">
          <p15:clr>
            <a:srgbClr val="FBAE40"/>
          </p15:clr>
        </p15:guide>
        <p15:guide id="6" pos="1134">
          <p15:clr>
            <a:srgbClr val="FBAE40"/>
          </p15:clr>
        </p15:guide>
        <p15:guide id="7" pos="43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Imeline Infographic">
  <p:cSld name="Title and TImeline Infographic">
    <p:spTree>
      <p:nvGrpSpPr>
        <p:cNvPr id="1" name="Shape 432"/>
        <p:cNvGrpSpPr/>
        <p:nvPr/>
      </p:nvGrpSpPr>
      <p:grpSpPr>
        <a:xfrm>
          <a:off x="0" y="0"/>
          <a:ext cx="0" cy="0"/>
          <a:chOff x="0" y="0"/>
          <a:chExt cx="0" cy="0"/>
        </a:xfrm>
      </p:grpSpPr>
      <p:sp>
        <p:nvSpPr>
          <p:cNvPr id="433" name="Google Shape;433;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435" name="Google Shape;435;p26"/>
          <p:cNvPicPr preferRelativeResize="0"/>
          <p:nvPr/>
        </p:nvPicPr>
        <p:blipFill rotWithShape="1">
          <a:blip r:embed="rId2">
            <a:alphaModFix/>
          </a:blip>
          <a:srcRect/>
          <a:stretch/>
        </p:blipFill>
        <p:spPr>
          <a:xfrm rot="10800000" flipH="1">
            <a:off x="632499" y="2973622"/>
            <a:ext cx="7691174" cy="667936"/>
          </a:xfrm>
          <a:prstGeom prst="rect">
            <a:avLst/>
          </a:prstGeom>
          <a:noFill/>
          <a:ln>
            <a:noFill/>
          </a:ln>
        </p:spPr>
      </p:pic>
      <p:sp>
        <p:nvSpPr>
          <p:cNvPr id="436" name="Google Shape;436;p26"/>
          <p:cNvSpPr txBox="1">
            <a:spLocks noGrp="1"/>
          </p:cNvSpPr>
          <p:nvPr>
            <p:ph type="body" idx="1"/>
          </p:nvPr>
        </p:nvSpPr>
        <p:spPr>
          <a:xfrm>
            <a:off x="991750"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2000"/>
              <a:buFont typeface="Arial"/>
              <a:buNone/>
              <a:defRPr sz="20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7" name="Google Shape;437;p26"/>
          <p:cNvSpPr txBox="1">
            <a:spLocks noGrp="1"/>
          </p:cNvSpPr>
          <p:nvPr>
            <p:ph type="body" idx="2"/>
          </p:nvPr>
        </p:nvSpPr>
        <p:spPr>
          <a:xfrm>
            <a:off x="991750"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1100"/>
              <a:buFont typeface="Arial"/>
              <a:buNone/>
              <a:defRPr sz="11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8" name="Google Shape;438;p26"/>
          <p:cNvSpPr txBox="1">
            <a:spLocks noGrp="1"/>
          </p:cNvSpPr>
          <p:nvPr>
            <p:ph type="body" idx="3"/>
          </p:nvPr>
        </p:nvSpPr>
        <p:spPr>
          <a:xfrm>
            <a:off x="991750"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9" name="Google Shape;439;p26"/>
          <p:cNvSpPr txBox="1">
            <a:spLocks noGrp="1"/>
          </p:cNvSpPr>
          <p:nvPr>
            <p:ph type="body" idx="4"/>
          </p:nvPr>
        </p:nvSpPr>
        <p:spPr>
          <a:xfrm>
            <a:off x="2440487"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2000"/>
              <a:buFont typeface="Arial"/>
              <a:buNone/>
              <a:defRPr sz="20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0" name="Google Shape;440;p26"/>
          <p:cNvSpPr txBox="1">
            <a:spLocks noGrp="1"/>
          </p:cNvSpPr>
          <p:nvPr>
            <p:ph type="body" idx="5"/>
          </p:nvPr>
        </p:nvSpPr>
        <p:spPr>
          <a:xfrm>
            <a:off x="2440487"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100"/>
              <a:buFont typeface="Arial"/>
              <a:buNone/>
              <a:defRPr sz="11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1" name="Google Shape;441;p26"/>
          <p:cNvSpPr txBox="1">
            <a:spLocks noGrp="1"/>
          </p:cNvSpPr>
          <p:nvPr>
            <p:ph type="body" idx="6"/>
          </p:nvPr>
        </p:nvSpPr>
        <p:spPr>
          <a:xfrm>
            <a:off x="2440487"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2" name="Google Shape;442;p26"/>
          <p:cNvSpPr txBox="1">
            <a:spLocks noGrp="1"/>
          </p:cNvSpPr>
          <p:nvPr>
            <p:ph type="body" idx="7"/>
          </p:nvPr>
        </p:nvSpPr>
        <p:spPr>
          <a:xfrm>
            <a:off x="3892297"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2000"/>
              <a:buFont typeface="Arial"/>
              <a:buNone/>
              <a:defRPr sz="20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3" name="Google Shape;443;p26"/>
          <p:cNvSpPr txBox="1">
            <a:spLocks noGrp="1"/>
          </p:cNvSpPr>
          <p:nvPr>
            <p:ph type="body" idx="8"/>
          </p:nvPr>
        </p:nvSpPr>
        <p:spPr>
          <a:xfrm>
            <a:off x="3892297"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100"/>
              <a:buFont typeface="Arial"/>
              <a:buNone/>
              <a:defRPr sz="11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4" name="Google Shape;444;p26"/>
          <p:cNvSpPr txBox="1">
            <a:spLocks noGrp="1"/>
          </p:cNvSpPr>
          <p:nvPr>
            <p:ph type="body" idx="9"/>
          </p:nvPr>
        </p:nvSpPr>
        <p:spPr>
          <a:xfrm>
            <a:off x="3892297"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5" name="Google Shape;445;p26"/>
          <p:cNvSpPr txBox="1">
            <a:spLocks noGrp="1"/>
          </p:cNvSpPr>
          <p:nvPr>
            <p:ph type="body" idx="13"/>
          </p:nvPr>
        </p:nvSpPr>
        <p:spPr>
          <a:xfrm>
            <a:off x="5326899"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CCCCCC"/>
              </a:buClr>
              <a:buSzPts val="2000"/>
              <a:buFont typeface="Arial"/>
              <a:buNone/>
              <a:defRPr sz="2000" b="1" i="0" u="none" strike="noStrike" cap="none">
                <a:solidFill>
                  <a:srgbClr val="CCCCCC"/>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6" name="Google Shape;446;p26"/>
          <p:cNvSpPr txBox="1">
            <a:spLocks noGrp="1"/>
          </p:cNvSpPr>
          <p:nvPr>
            <p:ph type="body" idx="14"/>
          </p:nvPr>
        </p:nvSpPr>
        <p:spPr>
          <a:xfrm>
            <a:off x="5326899"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CCCCCC"/>
              </a:buClr>
              <a:buSzPts val="1100"/>
              <a:buFont typeface="Arial"/>
              <a:buNone/>
              <a:defRPr sz="1100" b="1" i="0" u="none" strike="noStrike" cap="none">
                <a:solidFill>
                  <a:srgbClr val="CCCCCC"/>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7" name="Google Shape;447;p26"/>
          <p:cNvSpPr txBox="1">
            <a:spLocks noGrp="1"/>
          </p:cNvSpPr>
          <p:nvPr>
            <p:ph type="body" idx="15"/>
          </p:nvPr>
        </p:nvSpPr>
        <p:spPr>
          <a:xfrm>
            <a:off x="5326899"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8" name="Google Shape;448;p26"/>
          <p:cNvSpPr txBox="1">
            <a:spLocks noGrp="1"/>
          </p:cNvSpPr>
          <p:nvPr>
            <p:ph type="body" idx="16"/>
          </p:nvPr>
        </p:nvSpPr>
        <p:spPr>
          <a:xfrm>
            <a:off x="6735161" y="1746401"/>
            <a:ext cx="740399" cy="24904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2000"/>
              <a:buFont typeface="Arial"/>
              <a:buNone/>
              <a:defRPr sz="20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9" name="Google Shape;449;p26"/>
          <p:cNvSpPr txBox="1">
            <a:spLocks noGrp="1"/>
          </p:cNvSpPr>
          <p:nvPr>
            <p:ph type="body" idx="17"/>
          </p:nvPr>
        </p:nvSpPr>
        <p:spPr>
          <a:xfrm>
            <a:off x="6735161" y="2056441"/>
            <a:ext cx="1324840"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100"/>
              <a:buFont typeface="Arial"/>
              <a:buNone/>
              <a:defRPr sz="11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0" name="Google Shape;450;p26"/>
          <p:cNvSpPr txBox="1">
            <a:spLocks noGrp="1"/>
          </p:cNvSpPr>
          <p:nvPr>
            <p:ph type="body" idx="18"/>
          </p:nvPr>
        </p:nvSpPr>
        <p:spPr>
          <a:xfrm>
            <a:off x="6735161" y="2281691"/>
            <a:ext cx="1149473" cy="16588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1" name="Google Shape;451;p26"/>
          <p:cNvSpPr txBox="1">
            <a:spLocks noGrp="1"/>
          </p:cNvSpPr>
          <p:nvPr>
            <p:ph type="body" idx="19"/>
          </p:nvPr>
        </p:nvSpPr>
        <p:spPr>
          <a:xfrm>
            <a:off x="904066" y="3531649"/>
            <a:ext cx="1324840"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1600"/>
              <a:buFont typeface="Arial"/>
              <a:buNone/>
              <a:defRPr sz="16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2" name="Google Shape;452;p26"/>
          <p:cNvSpPr txBox="1">
            <a:spLocks noGrp="1"/>
          </p:cNvSpPr>
          <p:nvPr>
            <p:ph type="body" idx="20"/>
          </p:nvPr>
        </p:nvSpPr>
        <p:spPr>
          <a:xfrm>
            <a:off x="2352802" y="3531649"/>
            <a:ext cx="1352923"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600"/>
              <a:buFont typeface="Arial"/>
              <a:buNone/>
              <a:defRPr sz="16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3" name="Google Shape;453;p26"/>
          <p:cNvSpPr txBox="1">
            <a:spLocks noGrp="1"/>
          </p:cNvSpPr>
          <p:nvPr>
            <p:ph type="body" idx="21"/>
          </p:nvPr>
        </p:nvSpPr>
        <p:spPr>
          <a:xfrm>
            <a:off x="3829621" y="3531648"/>
            <a:ext cx="1352923"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chemeClr val="dk1"/>
              </a:buClr>
              <a:buSzPts val="1600"/>
              <a:buFont typeface="Arial"/>
              <a:buNone/>
              <a:defRPr sz="16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4" name="Google Shape;454;p26"/>
          <p:cNvSpPr txBox="1">
            <a:spLocks noGrp="1"/>
          </p:cNvSpPr>
          <p:nvPr>
            <p:ph type="body" idx="22"/>
          </p:nvPr>
        </p:nvSpPr>
        <p:spPr>
          <a:xfrm>
            <a:off x="5306440" y="3531648"/>
            <a:ext cx="1324840"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DDDDDD"/>
              </a:buClr>
              <a:buSzPts val="1600"/>
              <a:buFont typeface="Arial"/>
              <a:buNone/>
              <a:defRPr sz="1600" b="1" i="0" u="none" strike="noStrike" cap="none">
                <a:solidFill>
                  <a:srgbClr val="DDDDDD"/>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5" name="Google Shape;455;p26"/>
          <p:cNvSpPr txBox="1">
            <a:spLocks noGrp="1"/>
          </p:cNvSpPr>
          <p:nvPr>
            <p:ph type="body" idx="23"/>
          </p:nvPr>
        </p:nvSpPr>
        <p:spPr>
          <a:xfrm>
            <a:off x="6755176" y="3531647"/>
            <a:ext cx="1352923" cy="34977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F6303E"/>
              </a:buClr>
              <a:buSzPts val="1600"/>
              <a:buFont typeface="Arial"/>
              <a:buNone/>
              <a:defRPr sz="16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456" name="Google Shape;456;p26"/>
          <p:cNvPicPr preferRelativeResize="0"/>
          <p:nvPr/>
        </p:nvPicPr>
        <p:blipFill rotWithShape="1">
          <a:blip r:embed="rId2">
            <a:alphaModFix/>
          </a:blip>
          <a:srcRect/>
          <a:stretch/>
        </p:blipFill>
        <p:spPr>
          <a:xfrm rot="10800000" flipH="1">
            <a:off x="632499" y="2973622"/>
            <a:ext cx="7691174" cy="667936"/>
          </a:xfrm>
          <a:prstGeom prst="rect">
            <a:avLst/>
          </a:prstGeom>
          <a:noFill/>
          <a:ln>
            <a:noFill/>
          </a:ln>
        </p:spPr>
      </p:pic>
      <p:sp>
        <p:nvSpPr>
          <p:cNvPr id="457" name="Google Shape;457;p26"/>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58" name="Google Shape;458;p26"/>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59" name="Google Shape;459;p26"/>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Doughnut Chart">
  <p:cSld name="Title and Doughnut Chart">
    <p:spTree>
      <p:nvGrpSpPr>
        <p:cNvPr id="1" name="Shape 460"/>
        <p:cNvGrpSpPr/>
        <p:nvPr/>
      </p:nvGrpSpPr>
      <p:grpSpPr>
        <a:xfrm>
          <a:off x="0" y="0"/>
          <a:ext cx="0" cy="0"/>
          <a:chOff x="0" y="0"/>
          <a:chExt cx="0" cy="0"/>
        </a:xfrm>
      </p:grpSpPr>
      <p:sp>
        <p:nvSpPr>
          <p:cNvPr id="461" name="Google Shape;461;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sp>
        <p:nvSpPr>
          <p:cNvPr id="463" name="Google Shape;463;p27"/>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64" name="Google Shape;464;p27"/>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5" name="Google Shape;465;p27"/>
          <p:cNvPicPr preferRelativeResize="0"/>
          <p:nvPr/>
        </p:nvPicPr>
        <p:blipFill rotWithShape="1">
          <a:blip r:embed="rId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Line Chart">
  <p:cSld name="Title and Line Chart">
    <p:spTree>
      <p:nvGrpSpPr>
        <p:cNvPr id="1" name="Shape 466"/>
        <p:cNvGrpSpPr/>
        <p:nvPr/>
      </p:nvGrpSpPr>
      <p:grpSpPr>
        <a:xfrm>
          <a:off x="0" y="0"/>
          <a:ext cx="0" cy="0"/>
          <a:chOff x="0" y="0"/>
          <a:chExt cx="0" cy="0"/>
        </a:xfrm>
      </p:grpSpPr>
      <p:sp>
        <p:nvSpPr>
          <p:cNvPr id="467" name="Google Shape;467;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sp>
        <p:nvSpPr>
          <p:cNvPr id="469" name="Google Shape;469;p28"/>
          <p:cNvSpPr/>
          <p:nvPr/>
        </p:nvSpPr>
        <p:spPr>
          <a:xfrm>
            <a:off x="3170379" y="4105875"/>
            <a:ext cx="1512168" cy="4190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0" name="Google Shape;470;p28"/>
          <p:cNvPicPr preferRelativeResize="0"/>
          <p:nvPr/>
        </p:nvPicPr>
        <p:blipFill rotWithShape="1">
          <a:blip r:embed="rId2">
            <a:alphaModFix/>
          </a:blip>
          <a:srcRect/>
          <a:stretch/>
        </p:blipFill>
        <p:spPr>
          <a:xfrm>
            <a:off x="5176215" y="3284258"/>
            <a:ext cx="1319792" cy="422726"/>
          </a:xfrm>
          <a:prstGeom prst="rect">
            <a:avLst/>
          </a:prstGeom>
          <a:noFill/>
          <a:ln>
            <a:noFill/>
          </a:ln>
        </p:spPr>
      </p:pic>
      <p:pic>
        <p:nvPicPr>
          <p:cNvPr id="471" name="Google Shape;471;p28"/>
          <p:cNvPicPr preferRelativeResize="0"/>
          <p:nvPr/>
        </p:nvPicPr>
        <p:blipFill rotWithShape="1">
          <a:blip r:embed="rId3">
            <a:alphaModFix/>
          </a:blip>
          <a:srcRect/>
          <a:stretch/>
        </p:blipFill>
        <p:spPr>
          <a:xfrm>
            <a:off x="6609469" y="3232411"/>
            <a:ext cx="1333750" cy="431988"/>
          </a:xfrm>
          <a:prstGeom prst="rect">
            <a:avLst/>
          </a:prstGeom>
          <a:noFill/>
          <a:ln>
            <a:noFill/>
          </a:ln>
        </p:spPr>
      </p:pic>
      <p:sp>
        <p:nvSpPr>
          <p:cNvPr id="472" name="Google Shape;472;p28"/>
          <p:cNvSpPr txBox="1">
            <a:spLocks noGrp="1"/>
          </p:cNvSpPr>
          <p:nvPr>
            <p:ph type="body" idx="1"/>
          </p:nvPr>
        </p:nvSpPr>
        <p:spPr>
          <a:xfrm>
            <a:off x="630238" y="1600199"/>
            <a:ext cx="3182128" cy="30067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820"/>
              <a:buFont typeface="Arial"/>
              <a:buNone/>
              <a:defRPr sz="182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3" name="Google Shape;473;p28"/>
          <p:cNvSpPr txBox="1">
            <a:spLocks noGrp="1"/>
          </p:cNvSpPr>
          <p:nvPr>
            <p:ph type="body" idx="2"/>
          </p:nvPr>
        </p:nvSpPr>
        <p:spPr>
          <a:xfrm>
            <a:off x="5306779" y="3059187"/>
            <a:ext cx="671653" cy="3507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F6303E"/>
              </a:buClr>
              <a:buSzPts val="2000"/>
              <a:buFont typeface="Arial"/>
              <a:buNone/>
              <a:defRPr sz="20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4" name="Google Shape;474;p28"/>
          <p:cNvSpPr txBox="1">
            <a:spLocks noGrp="1"/>
          </p:cNvSpPr>
          <p:nvPr>
            <p:ph type="body" idx="3"/>
          </p:nvPr>
        </p:nvSpPr>
        <p:spPr>
          <a:xfrm>
            <a:off x="6894111" y="3052728"/>
            <a:ext cx="671653" cy="325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CCCCCC"/>
              </a:buClr>
              <a:buSzPts val="2000"/>
              <a:buFont typeface="Arial"/>
              <a:buNone/>
              <a:defRPr sz="2000" b="1" i="0" u="none" strike="noStrike" cap="none">
                <a:solidFill>
                  <a:srgbClr val="CCCCCC"/>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5" name="Google Shape;475;p28"/>
          <p:cNvSpPr txBox="1">
            <a:spLocks noGrp="1"/>
          </p:cNvSpPr>
          <p:nvPr>
            <p:ph type="body" idx="4"/>
          </p:nvPr>
        </p:nvSpPr>
        <p:spPr>
          <a:xfrm>
            <a:off x="5306778" y="3559464"/>
            <a:ext cx="1077979" cy="2125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F6303E"/>
              </a:buClr>
              <a:buSzPts val="1200"/>
              <a:buFont typeface="Arial"/>
              <a:buNone/>
              <a:defRPr sz="12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6" name="Google Shape;476;p28"/>
          <p:cNvSpPr txBox="1">
            <a:spLocks noGrp="1"/>
          </p:cNvSpPr>
          <p:nvPr>
            <p:ph type="body" idx="5"/>
          </p:nvPr>
        </p:nvSpPr>
        <p:spPr>
          <a:xfrm>
            <a:off x="5299344" y="3813792"/>
            <a:ext cx="1077979" cy="7991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50"/>
              <a:buFont typeface="Arial"/>
              <a:buNone/>
              <a:defRPr sz="10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7" name="Google Shape;477;p28"/>
          <p:cNvSpPr txBox="1">
            <a:spLocks noGrp="1"/>
          </p:cNvSpPr>
          <p:nvPr>
            <p:ph type="body" idx="6"/>
          </p:nvPr>
        </p:nvSpPr>
        <p:spPr>
          <a:xfrm>
            <a:off x="6890089" y="3559464"/>
            <a:ext cx="1077979" cy="21259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F6303E"/>
              </a:buClr>
              <a:buSzPts val="1200"/>
              <a:buFont typeface="Arial"/>
              <a:buNone/>
              <a:defRPr sz="1200" b="1" i="0" u="none" strike="noStrike" cap="none">
                <a:solidFill>
                  <a:srgbClr val="F630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8" name="Google Shape;478;p28"/>
          <p:cNvSpPr txBox="1">
            <a:spLocks noGrp="1"/>
          </p:cNvSpPr>
          <p:nvPr>
            <p:ph type="body" idx="7"/>
          </p:nvPr>
        </p:nvSpPr>
        <p:spPr>
          <a:xfrm>
            <a:off x="6882655" y="3813792"/>
            <a:ext cx="1077979" cy="7991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050"/>
              <a:buFont typeface="Arial"/>
              <a:buNone/>
              <a:defRPr sz="105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9" name="Google Shape;479;p28"/>
          <p:cNvSpPr>
            <a:spLocks noGrp="1"/>
          </p:cNvSpPr>
          <p:nvPr>
            <p:ph type="chart" idx="8"/>
          </p:nvPr>
        </p:nvSpPr>
        <p:spPr>
          <a:xfrm>
            <a:off x="5295900" y="1600200"/>
            <a:ext cx="3225800" cy="133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900"/>
              <a:buFont typeface="Arial"/>
              <a:buNone/>
              <a:defRPr sz="9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0" name="Google Shape;480;p28"/>
          <p:cNvSpPr/>
          <p:nvPr/>
        </p:nvSpPr>
        <p:spPr>
          <a:xfrm>
            <a:off x="3170379" y="4105875"/>
            <a:ext cx="1512168" cy="4190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1" name="Google Shape;481;p28"/>
          <p:cNvPicPr preferRelativeResize="0"/>
          <p:nvPr/>
        </p:nvPicPr>
        <p:blipFill rotWithShape="1">
          <a:blip r:embed="rId2">
            <a:alphaModFix/>
          </a:blip>
          <a:srcRect/>
          <a:stretch/>
        </p:blipFill>
        <p:spPr>
          <a:xfrm>
            <a:off x="5176215" y="3284258"/>
            <a:ext cx="1319792" cy="422726"/>
          </a:xfrm>
          <a:prstGeom prst="rect">
            <a:avLst/>
          </a:prstGeom>
          <a:noFill/>
          <a:ln>
            <a:noFill/>
          </a:ln>
        </p:spPr>
      </p:pic>
      <p:pic>
        <p:nvPicPr>
          <p:cNvPr id="482" name="Google Shape;482;p28"/>
          <p:cNvPicPr preferRelativeResize="0"/>
          <p:nvPr/>
        </p:nvPicPr>
        <p:blipFill rotWithShape="1">
          <a:blip r:embed="rId3">
            <a:alphaModFix/>
          </a:blip>
          <a:srcRect/>
          <a:stretch/>
        </p:blipFill>
        <p:spPr>
          <a:xfrm>
            <a:off x="6609469" y="3232411"/>
            <a:ext cx="1333750" cy="431988"/>
          </a:xfrm>
          <a:prstGeom prst="rect">
            <a:avLst/>
          </a:prstGeom>
          <a:noFill/>
          <a:ln>
            <a:noFill/>
          </a:ln>
        </p:spPr>
      </p:pic>
      <p:sp>
        <p:nvSpPr>
          <p:cNvPr id="483" name="Google Shape;483;p28"/>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84" name="Google Shape;484;p28"/>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5" name="Google Shape;485;p28"/>
          <p:cNvPicPr preferRelativeResize="0"/>
          <p:nvPr/>
        </p:nvPicPr>
        <p:blipFill rotWithShape="1">
          <a:blip r:embed="rId4">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guide id="2" orient="horz" pos="1008">
          <p15:clr>
            <a:srgbClr val="FBAE40"/>
          </p15:clr>
        </p15:guide>
        <p15:guide id="3" orient="horz" pos="2754">
          <p15:clr>
            <a:srgbClr val="FBAE40"/>
          </p15:clr>
        </p15:guide>
        <p15:guide id="4" pos="24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Doughnut Chart 2">
  <p:cSld name="Title and Doughnut Chart 2">
    <p:spTree>
      <p:nvGrpSpPr>
        <p:cNvPr id="1" name="Shape 486"/>
        <p:cNvGrpSpPr/>
        <p:nvPr/>
      </p:nvGrpSpPr>
      <p:grpSpPr>
        <a:xfrm>
          <a:off x="0" y="0"/>
          <a:ext cx="0" cy="0"/>
          <a:chOff x="0" y="0"/>
          <a:chExt cx="0" cy="0"/>
        </a:xfrm>
      </p:grpSpPr>
      <p:sp>
        <p:nvSpPr>
          <p:cNvPr id="487" name="Google Shape;487;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489" name="Google Shape;489;p29"/>
          <p:cNvPicPr preferRelativeResize="0"/>
          <p:nvPr/>
        </p:nvPicPr>
        <p:blipFill rotWithShape="1">
          <a:blip r:embed="rId2">
            <a:alphaModFix/>
          </a:blip>
          <a:srcRect/>
          <a:stretch/>
        </p:blipFill>
        <p:spPr>
          <a:xfrm>
            <a:off x="1960619" y="1967641"/>
            <a:ext cx="2754306" cy="1408988"/>
          </a:xfrm>
          <a:prstGeom prst="rect">
            <a:avLst/>
          </a:prstGeom>
          <a:noFill/>
          <a:ln>
            <a:noFill/>
          </a:ln>
        </p:spPr>
      </p:pic>
      <p:pic>
        <p:nvPicPr>
          <p:cNvPr id="490" name="Google Shape;490;p29"/>
          <p:cNvPicPr preferRelativeResize="0"/>
          <p:nvPr/>
        </p:nvPicPr>
        <p:blipFill rotWithShape="1">
          <a:blip r:embed="rId3">
            <a:alphaModFix/>
          </a:blip>
          <a:srcRect/>
          <a:stretch/>
        </p:blipFill>
        <p:spPr>
          <a:xfrm>
            <a:off x="880659" y="1705476"/>
            <a:ext cx="4222864" cy="2160240"/>
          </a:xfrm>
          <a:prstGeom prst="rect">
            <a:avLst/>
          </a:prstGeom>
          <a:noFill/>
          <a:ln>
            <a:noFill/>
          </a:ln>
        </p:spPr>
      </p:pic>
      <p:pic>
        <p:nvPicPr>
          <p:cNvPr id="491" name="Google Shape;491;p29"/>
          <p:cNvPicPr preferRelativeResize="0"/>
          <p:nvPr/>
        </p:nvPicPr>
        <p:blipFill rotWithShape="1">
          <a:blip r:embed="rId4">
            <a:alphaModFix/>
          </a:blip>
          <a:srcRect/>
          <a:stretch/>
        </p:blipFill>
        <p:spPr>
          <a:xfrm>
            <a:off x="3542547" y="1697092"/>
            <a:ext cx="4222864" cy="2160240"/>
          </a:xfrm>
          <a:prstGeom prst="rect">
            <a:avLst/>
          </a:prstGeom>
          <a:noFill/>
          <a:ln>
            <a:noFill/>
          </a:ln>
        </p:spPr>
      </p:pic>
      <p:sp>
        <p:nvSpPr>
          <p:cNvPr id="492" name="Google Shape;492;p29"/>
          <p:cNvSpPr txBox="1">
            <a:spLocks noGrp="1"/>
          </p:cNvSpPr>
          <p:nvPr>
            <p:ph type="body" idx="1"/>
          </p:nvPr>
        </p:nvSpPr>
        <p:spPr>
          <a:xfrm>
            <a:off x="2286696" y="257175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3200"/>
              <a:buFont typeface="Arial"/>
              <a:buNone/>
              <a:defRPr sz="3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3" name="Google Shape;493;p29"/>
          <p:cNvSpPr txBox="1">
            <a:spLocks noGrp="1"/>
          </p:cNvSpPr>
          <p:nvPr>
            <p:ph type="body" idx="2"/>
          </p:nvPr>
        </p:nvSpPr>
        <p:spPr>
          <a:xfrm>
            <a:off x="2286696" y="293937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0"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4" name="Google Shape;494;p29"/>
          <p:cNvSpPr txBox="1">
            <a:spLocks noGrp="1"/>
          </p:cNvSpPr>
          <p:nvPr>
            <p:ph type="body" idx="3"/>
          </p:nvPr>
        </p:nvSpPr>
        <p:spPr>
          <a:xfrm>
            <a:off x="4973335" y="257175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3200"/>
              <a:buFont typeface="Arial"/>
              <a:buNone/>
              <a:defRPr sz="3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5" name="Google Shape;495;p29"/>
          <p:cNvSpPr txBox="1">
            <a:spLocks noGrp="1"/>
          </p:cNvSpPr>
          <p:nvPr>
            <p:ph type="body" idx="4"/>
          </p:nvPr>
        </p:nvSpPr>
        <p:spPr>
          <a:xfrm>
            <a:off x="4973335" y="2939370"/>
            <a:ext cx="1324840" cy="29837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0"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496" name="Google Shape;496;p29"/>
          <p:cNvPicPr preferRelativeResize="0"/>
          <p:nvPr/>
        </p:nvPicPr>
        <p:blipFill rotWithShape="1">
          <a:blip r:embed="rId2">
            <a:alphaModFix/>
          </a:blip>
          <a:srcRect/>
          <a:stretch/>
        </p:blipFill>
        <p:spPr>
          <a:xfrm>
            <a:off x="1960619" y="1967641"/>
            <a:ext cx="2754306" cy="1408988"/>
          </a:xfrm>
          <a:prstGeom prst="rect">
            <a:avLst/>
          </a:prstGeom>
          <a:noFill/>
          <a:ln>
            <a:noFill/>
          </a:ln>
        </p:spPr>
      </p:pic>
      <p:pic>
        <p:nvPicPr>
          <p:cNvPr id="497" name="Google Shape;497;p29"/>
          <p:cNvPicPr preferRelativeResize="0"/>
          <p:nvPr/>
        </p:nvPicPr>
        <p:blipFill rotWithShape="1">
          <a:blip r:embed="rId3">
            <a:alphaModFix/>
          </a:blip>
          <a:srcRect/>
          <a:stretch/>
        </p:blipFill>
        <p:spPr>
          <a:xfrm>
            <a:off x="880659" y="1705476"/>
            <a:ext cx="4222864" cy="2160240"/>
          </a:xfrm>
          <a:prstGeom prst="rect">
            <a:avLst/>
          </a:prstGeom>
          <a:noFill/>
          <a:ln>
            <a:noFill/>
          </a:ln>
        </p:spPr>
      </p:pic>
      <p:pic>
        <p:nvPicPr>
          <p:cNvPr id="498" name="Google Shape;498;p29"/>
          <p:cNvPicPr preferRelativeResize="0"/>
          <p:nvPr/>
        </p:nvPicPr>
        <p:blipFill rotWithShape="1">
          <a:blip r:embed="rId4">
            <a:alphaModFix/>
          </a:blip>
          <a:srcRect/>
          <a:stretch/>
        </p:blipFill>
        <p:spPr>
          <a:xfrm>
            <a:off x="3542547" y="1697092"/>
            <a:ext cx="4222864" cy="2160240"/>
          </a:xfrm>
          <a:prstGeom prst="rect">
            <a:avLst/>
          </a:prstGeom>
          <a:noFill/>
          <a:ln>
            <a:noFill/>
          </a:ln>
        </p:spPr>
      </p:pic>
      <p:sp>
        <p:nvSpPr>
          <p:cNvPr id="499" name="Google Shape;499;p29"/>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500" name="Google Shape;500;p29"/>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1" name="Google Shape;501;p29"/>
          <p:cNvPicPr preferRelativeResize="0"/>
          <p:nvPr/>
        </p:nvPicPr>
        <p:blipFill rotWithShape="1">
          <a:blip r:embed="rId5">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Infograhic">
  <p:cSld name="Title and Infograhic">
    <p:spTree>
      <p:nvGrpSpPr>
        <p:cNvPr id="1" name="Shape 502"/>
        <p:cNvGrpSpPr/>
        <p:nvPr/>
      </p:nvGrpSpPr>
      <p:grpSpPr>
        <a:xfrm>
          <a:off x="0" y="0"/>
          <a:ext cx="0" cy="0"/>
          <a:chOff x="0" y="0"/>
          <a:chExt cx="0" cy="0"/>
        </a:xfrm>
      </p:grpSpPr>
      <p:sp>
        <p:nvSpPr>
          <p:cNvPr id="503" name="Google Shape;503;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505" name="Google Shape;505;p30"/>
          <p:cNvPicPr preferRelativeResize="0"/>
          <p:nvPr/>
        </p:nvPicPr>
        <p:blipFill rotWithShape="1">
          <a:blip r:embed="rId2">
            <a:alphaModFix/>
          </a:blip>
          <a:srcRect/>
          <a:stretch/>
        </p:blipFill>
        <p:spPr>
          <a:xfrm>
            <a:off x="914602" y="2566307"/>
            <a:ext cx="2538282" cy="1298479"/>
          </a:xfrm>
          <a:prstGeom prst="rect">
            <a:avLst/>
          </a:prstGeom>
          <a:noFill/>
          <a:ln>
            <a:noFill/>
          </a:ln>
        </p:spPr>
      </p:pic>
      <p:pic>
        <p:nvPicPr>
          <p:cNvPr id="506" name="Google Shape;506;p30"/>
          <p:cNvPicPr preferRelativeResize="0"/>
          <p:nvPr/>
        </p:nvPicPr>
        <p:blipFill rotWithShape="1">
          <a:blip r:embed="rId3">
            <a:alphaModFix/>
          </a:blip>
          <a:srcRect/>
          <a:stretch/>
        </p:blipFill>
        <p:spPr>
          <a:xfrm>
            <a:off x="918760" y="1581506"/>
            <a:ext cx="7431156" cy="2999208"/>
          </a:xfrm>
          <a:prstGeom prst="rect">
            <a:avLst/>
          </a:prstGeom>
          <a:noFill/>
          <a:ln>
            <a:noFill/>
          </a:ln>
        </p:spPr>
      </p:pic>
      <p:sp>
        <p:nvSpPr>
          <p:cNvPr id="507" name="Google Shape;507;p30"/>
          <p:cNvSpPr txBox="1">
            <a:spLocks noGrp="1"/>
          </p:cNvSpPr>
          <p:nvPr>
            <p:ph type="body" idx="1"/>
          </p:nvPr>
        </p:nvSpPr>
        <p:spPr>
          <a:xfrm>
            <a:off x="1263041" y="2104600"/>
            <a:ext cx="830454" cy="292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800"/>
              <a:buFont typeface="Arial"/>
              <a:buNone/>
              <a:defRPr sz="18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08" name="Google Shape;508;p30"/>
          <p:cNvSpPr txBox="1">
            <a:spLocks noGrp="1"/>
          </p:cNvSpPr>
          <p:nvPr>
            <p:ph type="body" idx="2"/>
          </p:nvPr>
        </p:nvSpPr>
        <p:spPr>
          <a:xfrm>
            <a:off x="2470356" y="3778988"/>
            <a:ext cx="784195" cy="30595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800"/>
              <a:buFont typeface="Arial"/>
              <a:buNone/>
              <a:defRPr sz="18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09" name="Google Shape;509;p30"/>
          <p:cNvSpPr txBox="1">
            <a:spLocks noGrp="1"/>
          </p:cNvSpPr>
          <p:nvPr>
            <p:ph type="body" idx="3"/>
          </p:nvPr>
        </p:nvSpPr>
        <p:spPr>
          <a:xfrm>
            <a:off x="3530790" y="2108961"/>
            <a:ext cx="824532" cy="28768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6323E"/>
              </a:buClr>
              <a:buSzPts val="1800"/>
              <a:buFont typeface="Arial"/>
              <a:buNone/>
              <a:defRPr sz="1800" b="1" i="0" u="none" strike="noStrike" cap="none">
                <a:solidFill>
                  <a:srgbClr val="F632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0" name="Google Shape;510;p30"/>
          <p:cNvSpPr txBox="1">
            <a:spLocks noGrp="1"/>
          </p:cNvSpPr>
          <p:nvPr>
            <p:ph type="body" idx="4"/>
          </p:nvPr>
        </p:nvSpPr>
        <p:spPr>
          <a:xfrm>
            <a:off x="4729642" y="3771033"/>
            <a:ext cx="745627" cy="30595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6323E"/>
              </a:buClr>
              <a:buSzPts val="1800"/>
              <a:buFont typeface="Arial"/>
              <a:buNone/>
              <a:defRPr sz="1800" b="1" i="0" u="none" strike="noStrike" cap="none">
                <a:solidFill>
                  <a:srgbClr val="F632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1" name="Google Shape;511;p30"/>
          <p:cNvSpPr txBox="1">
            <a:spLocks noGrp="1"/>
          </p:cNvSpPr>
          <p:nvPr>
            <p:ph type="body" idx="5"/>
          </p:nvPr>
        </p:nvSpPr>
        <p:spPr>
          <a:xfrm>
            <a:off x="5904099" y="2107682"/>
            <a:ext cx="758842" cy="29204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800"/>
              <a:buFont typeface="Arial"/>
              <a:buNone/>
              <a:defRPr sz="18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2" name="Google Shape;512;p30"/>
          <p:cNvSpPr txBox="1">
            <a:spLocks noGrp="1"/>
          </p:cNvSpPr>
          <p:nvPr>
            <p:ph type="body" idx="6"/>
          </p:nvPr>
        </p:nvSpPr>
        <p:spPr>
          <a:xfrm>
            <a:off x="7023857" y="3762859"/>
            <a:ext cx="784195" cy="30595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6323E"/>
              </a:buClr>
              <a:buSzPts val="1800"/>
              <a:buFont typeface="Arial"/>
              <a:buNone/>
              <a:defRPr sz="1800" b="1" i="0" u="none" strike="noStrike" cap="none">
                <a:solidFill>
                  <a:srgbClr val="F6323E"/>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3" name="Google Shape;513;p30"/>
          <p:cNvSpPr txBox="1">
            <a:spLocks noGrp="1"/>
          </p:cNvSpPr>
          <p:nvPr>
            <p:ph type="body" idx="7"/>
          </p:nvPr>
        </p:nvSpPr>
        <p:spPr>
          <a:xfrm>
            <a:off x="2156171" y="125799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200"/>
              <a:buFont typeface="Arial"/>
              <a:buNone/>
              <a:defRPr sz="12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4" name="Google Shape;514;p30"/>
          <p:cNvSpPr txBox="1">
            <a:spLocks noGrp="1"/>
          </p:cNvSpPr>
          <p:nvPr>
            <p:ph type="body" idx="8"/>
          </p:nvPr>
        </p:nvSpPr>
        <p:spPr>
          <a:xfrm>
            <a:off x="2156171" y="152366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5" name="Google Shape;515;p30"/>
          <p:cNvSpPr txBox="1">
            <a:spLocks noGrp="1"/>
          </p:cNvSpPr>
          <p:nvPr>
            <p:ph type="body" idx="9"/>
          </p:nvPr>
        </p:nvSpPr>
        <p:spPr>
          <a:xfrm>
            <a:off x="4513908" y="125799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1333F"/>
              </a:buClr>
              <a:buSzPts val="1200"/>
              <a:buFont typeface="Arial"/>
              <a:buNone/>
              <a:defRPr sz="12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6" name="Google Shape;516;p30"/>
          <p:cNvSpPr txBox="1">
            <a:spLocks noGrp="1"/>
          </p:cNvSpPr>
          <p:nvPr>
            <p:ph type="body" idx="13"/>
          </p:nvPr>
        </p:nvSpPr>
        <p:spPr>
          <a:xfrm>
            <a:off x="4513908" y="152366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7" name="Google Shape;517;p30"/>
          <p:cNvSpPr txBox="1">
            <a:spLocks noGrp="1"/>
          </p:cNvSpPr>
          <p:nvPr>
            <p:ph type="body" idx="14"/>
          </p:nvPr>
        </p:nvSpPr>
        <p:spPr>
          <a:xfrm>
            <a:off x="6720777" y="125799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1333F"/>
              </a:buClr>
              <a:buSzPts val="1200"/>
              <a:buFont typeface="Arial"/>
              <a:buNone/>
              <a:defRPr sz="12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8" name="Google Shape;518;p30"/>
          <p:cNvSpPr txBox="1">
            <a:spLocks noGrp="1"/>
          </p:cNvSpPr>
          <p:nvPr>
            <p:ph type="body" idx="15"/>
          </p:nvPr>
        </p:nvSpPr>
        <p:spPr>
          <a:xfrm>
            <a:off x="6720777" y="152366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9" name="Google Shape;519;p30"/>
          <p:cNvSpPr txBox="1">
            <a:spLocks noGrp="1"/>
          </p:cNvSpPr>
          <p:nvPr>
            <p:ph type="body" idx="16"/>
          </p:nvPr>
        </p:nvSpPr>
        <p:spPr>
          <a:xfrm>
            <a:off x="995265" y="3791876"/>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20" name="Google Shape;520;p30"/>
          <p:cNvSpPr txBox="1">
            <a:spLocks noGrp="1"/>
          </p:cNvSpPr>
          <p:nvPr>
            <p:ph type="body" idx="17"/>
          </p:nvPr>
        </p:nvSpPr>
        <p:spPr>
          <a:xfrm>
            <a:off x="995265" y="4057543"/>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21" name="Google Shape;521;p30"/>
          <p:cNvSpPr txBox="1">
            <a:spLocks noGrp="1"/>
          </p:cNvSpPr>
          <p:nvPr>
            <p:ph type="body" idx="18"/>
          </p:nvPr>
        </p:nvSpPr>
        <p:spPr>
          <a:xfrm>
            <a:off x="3326285" y="3779691"/>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F1333F"/>
              </a:buClr>
              <a:buSzPts val="1200"/>
              <a:buFont typeface="Arial"/>
              <a:buNone/>
              <a:defRPr sz="12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22" name="Google Shape;522;p30"/>
          <p:cNvSpPr txBox="1">
            <a:spLocks noGrp="1"/>
          </p:cNvSpPr>
          <p:nvPr>
            <p:ph type="body" idx="19"/>
          </p:nvPr>
        </p:nvSpPr>
        <p:spPr>
          <a:xfrm>
            <a:off x="3326285" y="4045358"/>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23" name="Google Shape;523;p30"/>
          <p:cNvSpPr txBox="1">
            <a:spLocks noGrp="1"/>
          </p:cNvSpPr>
          <p:nvPr>
            <p:ph type="body" idx="20"/>
          </p:nvPr>
        </p:nvSpPr>
        <p:spPr>
          <a:xfrm>
            <a:off x="5599996" y="3758972"/>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24" name="Google Shape;524;p30"/>
          <p:cNvSpPr txBox="1">
            <a:spLocks noGrp="1"/>
          </p:cNvSpPr>
          <p:nvPr>
            <p:ph type="body" idx="21"/>
          </p:nvPr>
        </p:nvSpPr>
        <p:spPr>
          <a:xfrm>
            <a:off x="5599996" y="4024639"/>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525" name="Google Shape;525;p30"/>
          <p:cNvPicPr preferRelativeResize="0"/>
          <p:nvPr/>
        </p:nvPicPr>
        <p:blipFill rotWithShape="1">
          <a:blip r:embed="rId2">
            <a:alphaModFix/>
          </a:blip>
          <a:srcRect/>
          <a:stretch/>
        </p:blipFill>
        <p:spPr>
          <a:xfrm>
            <a:off x="914602" y="2566307"/>
            <a:ext cx="2538282" cy="1298479"/>
          </a:xfrm>
          <a:prstGeom prst="rect">
            <a:avLst/>
          </a:prstGeom>
          <a:noFill/>
          <a:ln>
            <a:noFill/>
          </a:ln>
        </p:spPr>
      </p:pic>
      <p:pic>
        <p:nvPicPr>
          <p:cNvPr id="526" name="Google Shape;526;p30"/>
          <p:cNvPicPr preferRelativeResize="0"/>
          <p:nvPr/>
        </p:nvPicPr>
        <p:blipFill rotWithShape="1">
          <a:blip r:embed="rId3">
            <a:alphaModFix/>
          </a:blip>
          <a:srcRect/>
          <a:stretch/>
        </p:blipFill>
        <p:spPr>
          <a:xfrm>
            <a:off x="918760" y="1581506"/>
            <a:ext cx="7431156" cy="2999208"/>
          </a:xfrm>
          <a:prstGeom prst="rect">
            <a:avLst/>
          </a:prstGeom>
          <a:noFill/>
          <a:ln>
            <a:noFill/>
          </a:ln>
        </p:spPr>
      </p:pic>
      <p:sp>
        <p:nvSpPr>
          <p:cNvPr id="527" name="Google Shape;527;p30"/>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528" name="Google Shape;528;p30"/>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29" name="Google Shape;529;p30"/>
          <p:cNvPicPr preferRelativeResize="0"/>
          <p:nvPr/>
        </p:nvPicPr>
        <p:blipFill rotWithShape="1">
          <a:blip r:embed="rId4">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Infographic 2">
  <p:cSld name="Title and Infographic 2">
    <p:spTree>
      <p:nvGrpSpPr>
        <p:cNvPr id="1" name="Shape 530"/>
        <p:cNvGrpSpPr/>
        <p:nvPr/>
      </p:nvGrpSpPr>
      <p:grpSpPr>
        <a:xfrm>
          <a:off x="0" y="0"/>
          <a:ext cx="0" cy="0"/>
          <a:chOff x="0" y="0"/>
          <a:chExt cx="0" cy="0"/>
        </a:xfrm>
      </p:grpSpPr>
      <p:sp>
        <p:nvSpPr>
          <p:cNvPr id="531" name="Google Shape;531;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533" name="Google Shape;533;p31" descr="C:\Users\diyajoseph\Desktop\New folder (3)\Infographics-01-01.png"/>
          <p:cNvPicPr preferRelativeResize="0"/>
          <p:nvPr/>
        </p:nvPicPr>
        <p:blipFill rotWithShape="1">
          <a:blip r:embed="rId2">
            <a:alphaModFix/>
          </a:blip>
          <a:srcRect/>
          <a:stretch/>
        </p:blipFill>
        <p:spPr>
          <a:xfrm>
            <a:off x="4349184" y="1331625"/>
            <a:ext cx="3644856" cy="3644859"/>
          </a:xfrm>
          <a:prstGeom prst="rect">
            <a:avLst/>
          </a:prstGeom>
          <a:noFill/>
          <a:ln>
            <a:noFill/>
          </a:ln>
        </p:spPr>
      </p:pic>
      <p:sp>
        <p:nvSpPr>
          <p:cNvPr id="534" name="Google Shape;534;p31"/>
          <p:cNvSpPr txBox="1">
            <a:spLocks noGrp="1"/>
          </p:cNvSpPr>
          <p:nvPr>
            <p:ph type="body" idx="1"/>
          </p:nvPr>
        </p:nvSpPr>
        <p:spPr>
          <a:xfrm>
            <a:off x="630238" y="1347788"/>
            <a:ext cx="3182128" cy="27717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820"/>
              <a:buFont typeface="Arial"/>
              <a:buNone/>
              <a:defRPr sz="182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5" name="Google Shape;535;p31"/>
          <p:cNvSpPr txBox="1">
            <a:spLocks noGrp="1"/>
          </p:cNvSpPr>
          <p:nvPr>
            <p:ph type="body" idx="2"/>
          </p:nvPr>
        </p:nvSpPr>
        <p:spPr>
          <a:xfrm>
            <a:off x="6433953" y="1722104"/>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6" name="Google Shape;536;p31"/>
          <p:cNvSpPr txBox="1">
            <a:spLocks noGrp="1"/>
          </p:cNvSpPr>
          <p:nvPr>
            <p:ph type="body" idx="3"/>
          </p:nvPr>
        </p:nvSpPr>
        <p:spPr>
          <a:xfrm>
            <a:off x="6433953" y="1987771"/>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7" name="Google Shape;537;p31"/>
          <p:cNvSpPr txBox="1">
            <a:spLocks noGrp="1"/>
          </p:cNvSpPr>
          <p:nvPr>
            <p:ph type="body" idx="4"/>
          </p:nvPr>
        </p:nvSpPr>
        <p:spPr>
          <a:xfrm>
            <a:off x="4628562" y="3026158"/>
            <a:ext cx="1182772" cy="3866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100"/>
              <a:buFont typeface="Arial"/>
              <a:buNone/>
              <a:defRPr sz="11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8" name="Google Shape;538;p31"/>
          <p:cNvSpPr txBox="1">
            <a:spLocks noGrp="1"/>
          </p:cNvSpPr>
          <p:nvPr>
            <p:ph type="body" idx="5"/>
          </p:nvPr>
        </p:nvSpPr>
        <p:spPr>
          <a:xfrm>
            <a:off x="7003447" y="2783735"/>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9" name="Google Shape;539;p31"/>
          <p:cNvSpPr txBox="1">
            <a:spLocks noGrp="1"/>
          </p:cNvSpPr>
          <p:nvPr>
            <p:ph type="body" idx="6"/>
          </p:nvPr>
        </p:nvSpPr>
        <p:spPr>
          <a:xfrm>
            <a:off x="7009593" y="3303767"/>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0" name="Google Shape;540;p31"/>
          <p:cNvSpPr txBox="1">
            <a:spLocks noGrp="1"/>
          </p:cNvSpPr>
          <p:nvPr>
            <p:ph type="body" idx="7"/>
          </p:nvPr>
        </p:nvSpPr>
        <p:spPr>
          <a:xfrm>
            <a:off x="7009593" y="3569434"/>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1" name="Google Shape;541;p31"/>
          <p:cNvSpPr txBox="1">
            <a:spLocks noGrp="1"/>
          </p:cNvSpPr>
          <p:nvPr>
            <p:ph type="body" idx="8"/>
          </p:nvPr>
        </p:nvSpPr>
        <p:spPr>
          <a:xfrm>
            <a:off x="6433953" y="4034311"/>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2" name="Google Shape;542;p31"/>
          <p:cNvSpPr txBox="1">
            <a:spLocks noGrp="1"/>
          </p:cNvSpPr>
          <p:nvPr>
            <p:ph type="body" idx="9"/>
          </p:nvPr>
        </p:nvSpPr>
        <p:spPr>
          <a:xfrm>
            <a:off x="6433953" y="4299978"/>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3" name="Google Shape;543;p31"/>
          <p:cNvSpPr txBox="1">
            <a:spLocks noGrp="1"/>
          </p:cNvSpPr>
          <p:nvPr>
            <p:ph type="body" idx="13"/>
          </p:nvPr>
        </p:nvSpPr>
        <p:spPr>
          <a:xfrm>
            <a:off x="7001132" y="2524953"/>
            <a:ext cx="1331623" cy="21162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200"/>
              <a:buFont typeface="Arial"/>
              <a:buNone/>
              <a:defRPr sz="12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4" name="Google Shape;544;p31"/>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pic>
        <p:nvPicPr>
          <p:cNvPr id="545" name="Google Shape;545;p31"/>
          <p:cNvPicPr preferRelativeResize="0"/>
          <p:nvPr/>
        </p:nvPicPr>
        <p:blipFill rotWithShape="1">
          <a:blip r:embed="rId3">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guide id="2" orient="horz" pos="849">
          <p15:clr>
            <a:srgbClr val="FBAE40"/>
          </p15:clr>
        </p15:guide>
        <p15:guide id="3" orient="horz" pos="2663">
          <p15:clr>
            <a:srgbClr val="FBAE40"/>
          </p15:clr>
        </p15:guide>
        <p15:guide id="4" pos="25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2 Line Title, Infographics and Caption">
  <p:cSld name="2_2 Line Title, Infographics and Caption">
    <p:spTree>
      <p:nvGrpSpPr>
        <p:cNvPr id="1" name="Shape 38"/>
        <p:cNvGrpSpPr/>
        <p:nvPr/>
      </p:nvGrpSpPr>
      <p:grpSpPr>
        <a:xfrm>
          <a:off x="0" y="0"/>
          <a:ext cx="0" cy="0"/>
          <a:chOff x="0" y="0"/>
          <a:chExt cx="0" cy="0"/>
        </a:xfrm>
      </p:grpSpPr>
      <p:sp>
        <p:nvSpPr>
          <p:cNvPr id="39" name="Google Shape;39;p5"/>
          <p:cNvSpPr/>
          <p:nvPr/>
        </p:nvSpPr>
        <p:spPr>
          <a:xfrm>
            <a:off x="-1" y="600076"/>
            <a:ext cx="9144001" cy="45434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0" name="Google Shape;40;p5"/>
          <p:cNvSpPr/>
          <p:nvPr/>
        </p:nvSpPr>
        <p:spPr>
          <a:xfrm>
            <a:off x="-3" y="-20049"/>
            <a:ext cx="9144001" cy="5143500"/>
          </a:xfrm>
          <a:prstGeom prst="rect">
            <a:avLst/>
          </a:prstGeom>
          <a:blipFill rotWithShape="1">
            <a:blip r:embed="rId2">
              <a:alphaModFix amt="17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1" name="Google Shape;41;p5"/>
          <p:cNvSpPr>
            <a:spLocks noGrp="1"/>
          </p:cNvSpPr>
          <p:nvPr>
            <p:ph type="pic" idx="2"/>
          </p:nvPr>
        </p:nvSpPr>
        <p:spPr>
          <a:xfrm>
            <a:off x="-2" y="-12112"/>
            <a:ext cx="9144002" cy="514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 name="Google Shape;42;p5"/>
          <p:cNvSpPr>
            <a:spLocks noGrp="1"/>
          </p:cNvSpPr>
          <p:nvPr>
            <p:ph type="pic" idx="3"/>
          </p:nvPr>
        </p:nvSpPr>
        <p:spPr>
          <a:xfrm>
            <a:off x="10220734" y="-3856910"/>
            <a:ext cx="9144001" cy="514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 name="Google Shape;43;p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sp>
        <p:nvSpPr>
          <p:cNvPr id="45" name="Google Shape;45;p5"/>
          <p:cNvSpPr txBox="1">
            <a:spLocks noGrp="1"/>
          </p:cNvSpPr>
          <p:nvPr>
            <p:ph type="body" idx="1"/>
          </p:nvPr>
        </p:nvSpPr>
        <p:spPr>
          <a:xfrm>
            <a:off x="3213848" y="3489722"/>
            <a:ext cx="5355081" cy="837009"/>
          </a:xfrm>
          <a:prstGeom prst="rect">
            <a:avLst/>
          </a:prstGeom>
          <a:noFill/>
          <a:ln>
            <a:noFill/>
          </a:ln>
        </p:spPr>
        <p:txBody>
          <a:bodyPr spcFirstLastPara="1" wrap="square" lIns="91425" tIns="45700" rIns="91425" bIns="45700" anchor="t" anchorCtr="0">
            <a:noAutofit/>
          </a:bodyPr>
          <a:lstStyle>
            <a:lvl1pPr marL="457200" marR="0" lvl="0" indent="-304800" algn="l" rtl="0">
              <a:lnSpc>
                <a:spcPct val="90000"/>
              </a:lnSpc>
              <a:spcBef>
                <a:spcPts val="75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46" name="Google Shape;46;p5"/>
          <p:cNvPicPr preferRelativeResize="0"/>
          <p:nvPr/>
        </p:nvPicPr>
        <p:blipFill rotWithShape="1">
          <a:blip r:embed="rId3">
            <a:alphaModFix/>
          </a:blip>
          <a:srcRect/>
          <a:stretch/>
        </p:blipFill>
        <p:spPr>
          <a:xfrm>
            <a:off x="3213847" y="2234762"/>
            <a:ext cx="5373512" cy="1110800"/>
          </a:xfrm>
          <a:prstGeom prst="rect">
            <a:avLst/>
          </a:prstGeom>
          <a:noFill/>
          <a:ln>
            <a:noFill/>
          </a:ln>
        </p:spPr>
      </p:pic>
      <p:sp>
        <p:nvSpPr>
          <p:cNvPr id="47" name="Google Shape;47;p5"/>
          <p:cNvSpPr txBox="1"/>
          <p:nvPr/>
        </p:nvSpPr>
        <p:spPr>
          <a:xfrm>
            <a:off x="642167" y="610235"/>
            <a:ext cx="5493203" cy="86439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5333F"/>
              </a:buClr>
              <a:buSzPts val="3600"/>
              <a:buFont typeface="Arial"/>
              <a:buNone/>
            </a:pPr>
            <a:r>
              <a:rPr lang="en-IN" sz="3600" b="0">
                <a:solidFill>
                  <a:srgbClr val="F5333F"/>
                </a:solidFill>
                <a:latin typeface="Arial"/>
                <a:ea typeface="Arial"/>
                <a:cs typeface="Arial"/>
                <a:sym typeface="Arial"/>
              </a:rPr>
              <a:t>Click to add Title</a:t>
            </a:r>
            <a:endParaRPr sz="3600" b="0">
              <a:solidFill>
                <a:srgbClr val="F5333F"/>
              </a:solidFill>
              <a:latin typeface="Arial"/>
              <a:ea typeface="Arial"/>
              <a:cs typeface="Arial"/>
              <a:sym typeface="Arial"/>
            </a:endParaRPr>
          </a:p>
        </p:txBody>
      </p:sp>
      <p:sp>
        <p:nvSpPr>
          <p:cNvPr id="48" name="Google Shape;48;p5"/>
          <p:cNvSpPr/>
          <p:nvPr/>
        </p:nvSpPr>
        <p:spPr>
          <a:xfrm>
            <a:off x="11718595" y="3690308"/>
            <a:ext cx="870" cy="1071"/>
          </a:xfrm>
          <a:custGeom>
            <a:avLst/>
            <a:gdLst/>
            <a:ahLst/>
            <a:cxnLst/>
            <a:rect l="l" t="t" r="r" b="b"/>
            <a:pathLst>
              <a:path w="870" h="1071" extrusionOk="0">
                <a:moveTo>
                  <a:pt x="0" y="0"/>
                </a:moveTo>
                <a:lnTo>
                  <a:pt x="870" y="0"/>
                </a:lnTo>
                <a:lnTo>
                  <a:pt x="870" y="1071"/>
                </a:lnTo>
                <a:lnTo>
                  <a:pt x="0" y="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378">
          <p15:clr>
            <a:srgbClr val="FBAE40"/>
          </p15:clr>
        </p15:guide>
        <p15:guide id="2" orient="horz" pos="2731">
          <p15:clr>
            <a:srgbClr val="FBAE40"/>
          </p15:clr>
        </p15:guide>
        <p15:guide id="3" orient="horz" pos="219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Infographic 3">
  <p:cSld name="Title and Infographic 3">
    <p:spTree>
      <p:nvGrpSpPr>
        <p:cNvPr id="1" name="Shape 546"/>
        <p:cNvGrpSpPr/>
        <p:nvPr/>
      </p:nvGrpSpPr>
      <p:grpSpPr>
        <a:xfrm>
          <a:off x="0" y="0"/>
          <a:ext cx="0" cy="0"/>
          <a:chOff x="0" y="0"/>
          <a:chExt cx="0" cy="0"/>
        </a:xfrm>
      </p:grpSpPr>
      <p:sp>
        <p:nvSpPr>
          <p:cNvPr id="547" name="Google Shape;547;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8" name="Google Shape;548;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sp>
        <p:nvSpPr>
          <p:cNvPr id="549" name="Google Shape;549;p32"/>
          <p:cNvSpPr txBox="1">
            <a:spLocks noGrp="1"/>
          </p:cNvSpPr>
          <p:nvPr>
            <p:ph type="body" idx="1"/>
          </p:nvPr>
        </p:nvSpPr>
        <p:spPr>
          <a:xfrm>
            <a:off x="2184783" y="1316876"/>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0" name="Google Shape;550;p32"/>
          <p:cNvSpPr txBox="1">
            <a:spLocks noGrp="1"/>
          </p:cNvSpPr>
          <p:nvPr>
            <p:ph type="body" idx="2"/>
          </p:nvPr>
        </p:nvSpPr>
        <p:spPr>
          <a:xfrm>
            <a:off x="2184783" y="1496505"/>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1" name="Google Shape;551;p32"/>
          <p:cNvSpPr txBox="1">
            <a:spLocks noGrp="1"/>
          </p:cNvSpPr>
          <p:nvPr>
            <p:ph type="body" idx="3"/>
          </p:nvPr>
        </p:nvSpPr>
        <p:spPr>
          <a:xfrm>
            <a:off x="2184783" y="1708544"/>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2" name="Google Shape;552;p32"/>
          <p:cNvSpPr txBox="1">
            <a:spLocks noGrp="1"/>
          </p:cNvSpPr>
          <p:nvPr>
            <p:ph type="body" idx="4"/>
          </p:nvPr>
        </p:nvSpPr>
        <p:spPr>
          <a:xfrm>
            <a:off x="1648313" y="2160534"/>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1000"/>
              <a:buFont typeface="Arial"/>
              <a:buNone/>
              <a:defRPr sz="1000"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3" name="Google Shape;553;p32"/>
          <p:cNvSpPr txBox="1">
            <a:spLocks noGrp="1"/>
          </p:cNvSpPr>
          <p:nvPr>
            <p:ph type="body" idx="5"/>
          </p:nvPr>
        </p:nvSpPr>
        <p:spPr>
          <a:xfrm>
            <a:off x="1648313" y="2340163"/>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4" name="Google Shape;554;p32"/>
          <p:cNvSpPr txBox="1">
            <a:spLocks noGrp="1"/>
          </p:cNvSpPr>
          <p:nvPr>
            <p:ph type="body" idx="6"/>
          </p:nvPr>
        </p:nvSpPr>
        <p:spPr>
          <a:xfrm>
            <a:off x="1648313" y="2552202"/>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5" name="Google Shape;555;p32"/>
          <p:cNvSpPr txBox="1">
            <a:spLocks noGrp="1"/>
          </p:cNvSpPr>
          <p:nvPr>
            <p:ph type="body" idx="7"/>
          </p:nvPr>
        </p:nvSpPr>
        <p:spPr>
          <a:xfrm>
            <a:off x="1670695" y="3113991"/>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6" name="Google Shape;556;p32"/>
          <p:cNvSpPr txBox="1">
            <a:spLocks noGrp="1"/>
          </p:cNvSpPr>
          <p:nvPr>
            <p:ph type="body" idx="8"/>
          </p:nvPr>
        </p:nvSpPr>
        <p:spPr>
          <a:xfrm>
            <a:off x="1670695" y="3293620"/>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7" name="Google Shape;557;p32"/>
          <p:cNvSpPr txBox="1">
            <a:spLocks noGrp="1"/>
          </p:cNvSpPr>
          <p:nvPr>
            <p:ph type="body" idx="9"/>
          </p:nvPr>
        </p:nvSpPr>
        <p:spPr>
          <a:xfrm>
            <a:off x="1670695" y="3505659"/>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8" name="Google Shape;558;p32"/>
          <p:cNvSpPr txBox="1">
            <a:spLocks noGrp="1"/>
          </p:cNvSpPr>
          <p:nvPr>
            <p:ph type="body" idx="13"/>
          </p:nvPr>
        </p:nvSpPr>
        <p:spPr>
          <a:xfrm>
            <a:off x="2154251" y="3833167"/>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1333F"/>
              </a:buClr>
              <a:buSzPts val="1000"/>
              <a:buFont typeface="Arial"/>
              <a:buNone/>
              <a:defRPr sz="10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9" name="Google Shape;559;p32"/>
          <p:cNvSpPr txBox="1">
            <a:spLocks noGrp="1"/>
          </p:cNvSpPr>
          <p:nvPr>
            <p:ph type="body" idx="14"/>
          </p:nvPr>
        </p:nvSpPr>
        <p:spPr>
          <a:xfrm>
            <a:off x="2154251" y="4012796"/>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0" name="Google Shape;560;p32"/>
          <p:cNvSpPr txBox="1">
            <a:spLocks noGrp="1"/>
          </p:cNvSpPr>
          <p:nvPr>
            <p:ph type="body" idx="15"/>
          </p:nvPr>
        </p:nvSpPr>
        <p:spPr>
          <a:xfrm>
            <a:off x="2154251" y="4224835"/>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1" name="Google Shape;561;p32"/>
          <p:cNvSpPr txBox="1">
            <a:spLocks noGrp="1"/>
          </p:cNvSpPr>
          <p:nvPr>
            <p:ph type="body" idx="16"/>
          </p:nvPr>
        </p:nvSpPr>
        <p:spPr>
          <a:xfrm>
            <a:off x="5711844" y="1274684"/>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1333F"/>
              </a:buClr>
              <a:buSzPts val="1000"/>
              <a:buFont typeface="Arial"/>
              <a:buNone/>
              <a:defRPr sz="10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2" name="Google Shape;562;p32"/>
          <p:cNvSpPr txBox="1">
            <a:spLocks noGrp="1"/>
          </p:cNvSpPr>
          <p:nvPr>
            <p:ph type="body" idx="17"/>
          </p:nvPr>
        </p:nvSpPr>
        <p:spPr>
          <a:xfrm>
            <a:off x="5711844" y="1454313"/>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3" name="Google Shape;563;p32"/>
          <p:cNvSpPr txBox="1">
            <a:spLocks noGrp="1"/>
          </p:cNvSpPr>
          <p:nvPr>
            <p:ph type="body" idx="18"/>
          </p:nvPr>
        </p:nvSpPr>
        <p:spPr>
          <a:xfrm>
            <a:off x="5711844" y="1666352"/>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4" name="Google Shape;564;p32"/>
          <p:cNvSpPr txBox="1">
            <a:spLocks noGrp="1"/>
          </p:cNvSpPr>
          <p:nvPr>
            <p:ph type="body" idx="19"/>
          </p:nvPr>
        </p:nvSpPr>
        <p:spPr>
          <a:xfrm>
            <a:off x="6247590" y="2081713"/>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5" name="Google Shape;565;p32"/>
          <p:cNvSpPr txBox="1">
            <a:spLocks noGrp="1"/>
          </p:cNvSpPr>
          <p:nvPr>
            <p:ph type="body" idx="20"/>
          </p:nvPr>
        </p:nvSpPr>
        <p:spPr>
          <a:xfrm>
            <a:off x="6247590" y="2261342"/>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6" name="Google Shape;566;p32"/>
          <p:cNvSpPr txBox="1">
            <a:spLocks noGrp="1"/>
          </p:cNvSpPr>
          <p:nvPr>
            <p:ph type="body" idx="21"/>
          </p:nvPr>
        </p:nvSpPr>
        <p:spPr>
          <a:xfrm>
            <a:off x="6247590" y="2473381"/>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7" name="Google Shape;567;p32"/>
          <p:cNvSpPr txBox="1">
            <a:spLocks noGrp="1"/>
          </p:cNvSpPr>
          <p:nvPr>
            <p:ph type="body" idx="22"/>
          </p:nvPr>
        </p:nvSpPr>
        <p:spPr>
          <a:xfrm>
            <a:off x="6247590" y="3009669"/>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F1333F"/>
              </a:buClr>
              <a:buSzPts val="1000"/>
              <a:buFont typeface="Arial"/>
              <a:buNone/>
              <a:defRPr sz="1000" b="1" i="0" u="none" strike="noStrike" cap="none">
                <a:solidFill>
                  <a:srgbClr val="F1333F"/>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8" name="Google Shape;568;p32"/>
          <p:cNvSpPr txBox="1">
            <a:spLocks noGrp="1"/>
          </p:cNvSpPr>
          <p:nvPr>
            <p:ph type="body" idx="23"/>
          </p:nvPr>
        </p:nvSpPr>
        <p:spPr>
          <a:xfrm>
            <a:off x="6247590" y="3189298"/>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9" name="Google Shape;569;p32"/>
          <p:cNvSpPr txBox="1">
            <a:spLocks noGrp="1"/>
          </p:cNvSpPr>
          <p:nvPr>
            <p:ph type="body" idx="24"/>
          </p:nvPr>
        </p:nvSpPr>
        <p:spPr>
          <a:xfrm>
            <a:off x="6247590" y="3401337"/>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0" name="Google Shape;570;p32"/>
          <p:cNvSpPr txBox="1">
            <a:spLocks noGrp="1"/>
          </p:cNvSpPr>
          <p:nvPr>
            <p:ph type="body" idx="25"/>
          </p:nvPr>
        </p:nvSpPr>
        <p:spPr>
          <a:xfrm>
            <a:off x="5911033" y="3827718"/>
            <a:ext cx="1331623" cy="1481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000"/>
              <a:buFont typeface="Arial"/>
              <a:buNone/>
              <a:defRPr sz="10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1" name="Google Shape;571;p32"/>
          <p:cNvSpPr txBox="1">
            <a:spLocks noGrp="1"/>
          </p:cNvSpPr>
          <p:nvPr>
            <p:ph type="body" idx="26"/>
          </p:nvPr>
        </p:nvSpPr>
        <p:spPr>
          <a:xfrm>
            <a:off x="5911033" y="4007347"/>
            <a:ext cx="1331623" cy="176979"/>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chemeClr val="dk1"/>
              </a:buClr>
              <a:buSzPts val="800"/>
              <a:buFont typeface="Arial"/>
              <a:buNone/>
              <a:defRPr sz="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2" name="Google Shape;572;p32"/>
          <p:cNvSpPr txBox="1">
            <a:spLocks noGrp="1"/>
          </p:cNvSpPr>
          <p:nvPr>
            <p:ph type="body" idx="27"/>
          </p:nvPr>
        </p:nvSpPr>
        <p:spPr>
          <a:xfrm>
            <a:off x="5911033" y="4219386"/>
            <a:ext cx="1331623" cy="1835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Clr>
                <a:srgbClr val="989898"/>
              </a:buClr>
              <a:buSzPts val="1600"/>
              <a:buFont typeface="Arial"/>
              <a:buNone/>
              <a:defRPr sz="16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573" name="Google Shape;573;p32"/>
          <p:cNvGrpSpPr/>
          <p:nvPr/>
        </p:nvGrpSpPr>
        <p:grpSpPr>
          <a:xfrm>
            <a:off x="3064089" y="1322496"/>
            <a:ext cx="3130304" cy="3130304"/>
            <a:chOff x="1725851" y="197234"/>
            <a:chExt cx="4799362" cy="4799363"/>
          </a:xfrm>
        </p:grpSpPr>
        <p:sp>
          <p:nvSpPr>
            <p:cNvPr id="574" name="Google Shape;574;p32"/>
            <p:cNvSpPr/>
            <p:nvPr/>
          </p:nvSpPr>
          <p:spPr>
            <a:xfrm>
              <a:off x="2160294" y="631678"/>
              <a:ext cx="3930473" cy="3930474"/>
            </a:xfrm>
            <a:prstGeom prst="blockArc">
              <a:avLst>
                <a:gd name="adj1" fmla="val 13500000"/>
                <a:gd name="adj2" fmla="val 16200000"/>
                <a:gd name="adj3" fmla="val 343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2"/>
            <p:cNvSpPr/>
            <p:nvPr/>
          </p:nvSpPr>
          <p:spPr>
            <a:xfrm>
              <a:off x="2160294" y="631678"/>
              <a:ext cx="3930473" cy="3930474"/>
            </a:xfrm>
            <a:prstGeom prst="blockArc">
              <a:avLst>
                <a:gd name="adj1" fmla="val 10800000"/>
                <a:gd name="adj2" fmla="val 13500000"/>
                <a:gd name="adj3" fmla="val 3430"/>
              </a:avLst>
            </a:prstGeom>
            <a:solidFill>
              <a:srgbClr val="9D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2"/>
            <p:cNvSpPr/>
            <p:nvPr/>
          </p:nvSpPr>
          <p:spPr>
            <a:xfrm>
              <a:off x="2160294" y="631678"/>
              <a:ext cx="3930473" cy="3930474"/>
            </a:xfrm>
            <a:prstGeom prst="blockArc">
              <a:avLst>
                <a:gd name="adj1" fmla="val 8100000"/>
                <a:gd name="adj2" fmla="val 10800000"/>
                <a:gd name="adj3" fmla="val 343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2"/>
            <p:cNvSpPr/>
            <p:nvPr/>
          </p:nvSpPr>
          <p:spPr>
            <a:xfrm>
              <a:off x="2160294" y="631678"/>
              <a:ext cx="3930473" cy="3930474"/>
            </a:xfrm>
            <a:prstGeom prst="blockArc">
              <a:avLst>
                <a:gd name="adj1" fmla="val 5400000"/>
                <a:gd name="adj2" fmla="val 8100000"/>
                <a:gd name="adj3" fmla="val 3430"/>
              </a:avLst>
            </a:prstGeom>
            <a:solidFill>
              <a:srgbClr val="B4B4B4"/>
            </a:solidFill>
            <a:ln w="9525" cap="flat" cmpd="sng">
              <a:solidFill>
                <a:srgbClr val="A8A8A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32"/>
            <p:cNvSpPr/>
            <p:nvPr/>
          </p:nvSpPr>
          <p:spPr>
            <a:xfrm>
              <a:off x="2160294" y="631678"/>
              <a:ext cx="3930473" cy="3930474"/>
            </a:xfrm>
            <a:prstGeom prst="blockArc">
              <a:avLst>
                <a:gd name="adj1" fmla="val 2700000"/>
                <a:gd name="adj2" fmla="val 5400000"/>
                <a:gd name="adj3" fmla="val 343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2"/>
            <p:cNvSpPr/>
            <p:nvPr/>
          </p:nvSpPr>
          <p:spPr>
            <a:xfrm>
              <a:off x="2160294" y="631678"/>
              <a:ext cx="3930473" cy="3930474"/>
            </a:xfrm>
            <a:prstGeom prst="blockArc">
              <a:avLst>
                <a:gd name="adj1" fmla="val 0"/>
                <a:gd name="adj2" fmla="val 2700000"/>
                <a:gd name="adj3" fmla="val 3430"/>
              </a:avLst>
            </a:prstGeom>
            <a:solidFill>
              <a:srgbClr val="F6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2"/>
            <p:cNvSpPr/>
            <p:nvPr/>
          </p:nvSpPr>
          <p:spPr>
            <a:xfrm>
              <a:off x="2160294" y="631678"/>
              <a:ext cx="3930473" cy="3930474"/>
            </a:xfrm>
            <a:prstGeom prst="blockArc">
              <a:avLst>
                <a:gd name="adj1" fmla="val 18900000"/>
                <a:gd name="adj2" fmla="val 0"/>
                <a:gd name="adj3" fmla="val 343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2"/>
            <p:cNvSpPr/>
            <p:nvPr/>
          </p:nvSpPr>
          <p:spPr>
            <a:xfrm>
              <a:off x="2160294" y="631678"/>
              <a:ext cx="3930473" cy="3930474"/>
            </a:xfrm>
            <a:prstGeom prst="blockArc">
              <a:avLst>
                <a:gd name="adj1" fmla="val 16200000"/>
                <a:gd name="adj2" fmla="val 18900000"/>
                <a:gd name="adj3" fmla="val 3430"/>
              </a:avLst>
            </a:prstGeom>
            <a:solidFill>
              <a:srgbClr val="F6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2"/>
            <p:cNvSpPr/>
            <p:nvPr/>
          </p:nvSpPr>
          <p:spPr>
            <a:xfrm>
              <a:off x="3128723" y="1600108"/>
              <a:ext cx="1993614" cy="1993614"/>
            </a:xfrm>
            <a:custGeom>
              <a:avLst/>
              <a:gdLst/>
              <a:ahLst/>
              <a:cxnLst/>
              <a:rect l="l" t="t" r="r" b="b"/>
              <a:pathLst>
                <a:path w="1993614" h="1993614" extrusionOk="0">
                  <a:moveTo>
                    <a:pt x="0" y="996807"/>
                  </a:moveTo>
                  <a:cubicBezTo>
                    <a:pt x="0" y="446286"/>
                    <a:pt x="446286" y="0"/>
                    <a:pt x="996807" y="0"/>
                  </a:cubicBezTo>
                  <a:cubicBezTo>
                    <a:pt x="1547328" y="0"/>
                    <a:pt x="1993614" y="446286"/>
                    <a:pt x="1993614" y="996807"/>
                  </a:cubicBezTo>
                  <a:cubicBezTo>
                    <a:pt x="1993614" y="1547328"/>
                    <a:pt x="1547328" y="1993614"/>
                    <a:pt x="996807" y="1993614"/>
                  </a:cubicBezTo>
                  <a:cubicBezTo>
                    <a:pt x="446286" y="1993614"/>
                    <a:pt x="0" y="1547328"/>
                    <a:pt x="0" y="996807"/>
                  </a:cubicBezTo>
                  <a:close/>
                </a:path>
              </a:pathLst>
            </a:custGeom>
            <a:noFill/>
            <a:ln w="50800" cap="flat" cmpd="sng">
              <a:solidFill>
                <a:srgbClr val="4C4C4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307175" tIns="307175" rIns="307175" bIns="307175" anchor="ctr" anchorCtr="0">
              <a:noAutofit/>
            </a:bodyPr>
            <a:lstStyle/>
            <a:p>
              <a:pPr marL="0" marR="0" lvl="0" indent="0" algn="ctr" rtl="0">
                <a:lnSpc>
                  <a:spcPct val="90000"/>
                </a:lnSpc>
                <a:spcBef>
                  <a:spcPts val="0"/>
                </a:spcBef>
                <a:spcAft>
                  <a:spcPts val="0"/>
                </a:spcAft>
                <a:buNone/>
              </a:pPr>
              <a:endParaRPr sz="1200">
                <a:solidFill>
                  <a:srgbClr val="4C4C4C"/>
                </a:solidFill>
                <a:latin typeface="Roboto"/>
                <a:ea typeface="Roboto"/>
                <a:cs typeface="Roboto"/>
                <a:sym typeface="Roboto"/>
              </a:endParaRPr>
            </a:p>
          </p:txBody>
        </p:sp>
        <p:sp>
          <p:nvSpPr>
            <p:cNvPr id="583" name="Google Shape;583;p32"/>
            <p:cNvSpPr/>
            <p:nvPr/>
          </p:nvSpPr>
          <p:spPr>
            <a:xfrm>
              <a:off x="3657379" y="19723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F6323E"/>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None/>
              </a:pPr>
              <a:endParaRPr sz="2100">
                <a:solidFill>
                  <a:schemeClr val="lt1"/>
                </a:solidFill>
                <a:latin typeface="Calibri"/>
                <a:ea typeface="Calibri"/>
                <a:cs typeface="Calibri"/>
                <a:sym typeface="Calibri"/>
              </a:endParaRPr>
            </a:p>
          </p:txBody>
        </p:sp>
        <p:sp>
          <p:nvSpPr>
            <p:cNvPr id="584" name="Google Shape;584;p32"/>
            <p:cNvSpPr/>
            <p:nvPr/>
          </p:nvSpPr>
          <p:spPr>
            <a:xfrm>
              <a:off x="5023178" y="762966"/>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CCCCCC"/>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None/>
              </a:pPr>
              <a:endParaRPr sz="2100">
                <a:solidFill>
                  <a:schemeClr val="lt1"/>
                </a:solidFill>
                <a:latin typeface="Calibri"/>
                <a:ea typeface="Calibri"/>
                <a:cs typeface="Calibri"/>
                <a:sym typeface="Calibri"/>
              </a:endParaRPr>
            </a:p>
          </p:txBody>
        </p:sp>
        <p:sp>
          <p:nvSpPr>
            <p:cNvPr id="585" name="Google Shape;585;p32"/>
            <p:cNvSpPr/>
            <p:nvPr/>
          </p:nvSpPr>
          <p:spPr>
            <a:xfrm>
              <a:off x="5588911" y="212876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F6323E"/>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None/>
              </a:pPr>
              <a:endParaRPr sz="2100">
                <a:solidFill>
                  <a:schemeClr val="lt1"/>
                </a:solidFill>
                <a:latin typeface="Calibri"/>
                <a:ea typeface="Calibri"/>
                <a:cs typeface="Calibri"/>
                <a:sym typeface="Calibri"/>
              </a:endParaRPr>
            </a:p>
          </p:txBody>
        </p:sp>
        <p:sp>
          <p:nvSpPr>
            <p:cNvPr id="586" name="Google Shape;586;p32"/>
            <p:cNvSpPr/>
            <p:nvPr/>
          </p:nvSpPr>
          <p:spPr>
            <a:xfrm>
              <a:off x="5023177" y="3494562"/>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rgbClr val="9D9D9D"/>
              </a:solidFill>
              <a:prstDash val="solid"/>
              <a:miter lim="800000"/>
              <a:headEnd type="none" w="sm" len="sm"/>
              <a:tailEnd type="none" w="sm" len="sm"/>
            </a:ln>
          </p:spPr>
          <p:txBody>
            <a:bodyPr spcFirstLastPara="1" wrap="square" lIns="163775" tIns="163775" rIns="163775" bIns="163775" anchor="ctr" anchorCtr="0">
              <a:noAutofit/>
            </a:bodyPr>
            <a:lstStyle/>
            <a:p>
              <a:pPr marL="0" marR="0" lvl="0" indent="0" algn="ctr" rtl="0">
                <a:lnSpc>
                  <a:spcPct val="90000"/>
                </a:lnSpc>
                <a:spcBef>
                  <a:spcPts val="0"/>
                </a:spcBef>
                <a:spcAft>
                  <a:spcPts val="0"/>
                </a:spcAft>
                <a:buNone/>
              </a:pPr>
              <a:endParaRPr sz="2100">
                <a:solidFill>
                  <a:schemeClr val="lt1"/>
                </a:solidFill>
                <a:latin typeface="Calibri"/>
                <a:ea typeface="Calibri"/>
                <a:cs typeface="Calibri"/>
                <a:sym typeface="Calibri"/>
              </a:endParaRPr>
            </a:p>
          </p:txBody>
        </p:sp>
        <p:sp>
          <p:nvSpPr>
            <p:cNvPr id="587" name="Google Shape;587;p32"/>
            <p:cNvSpPr/>
            <p:nvPr/>
          </p:nvSpPr>
          <p:spPr>
            <a:xfrm>
              <a:off x="3657379" y="4060295"/>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rgbClr val="F6323E"/>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None/>
              </a:pPr>
              <a:endParaRPr sz="4000">
                <a:solidFill>
                  <a:schemeClr val="lt1"/>
                </a:solidFill>
                <a:latin typeface="Calibri"/>
                <a:ea typeface="Calibri"/>
                <a:cs typeface="Calibri"/>
                <a:sym typeface="Calibri"/>
              </a:endParaRPr>
            </a:p>
          </p:txBody>
        </p:sp>
        <p:sp>
          <p:nvSpPr>
            <p:cNvPr id="588" name="Google Shape;588;p32"/>
            <p:cNvSpPr/>
            <p:nvPr/>
          </p:nvSpPr>
          <p:spPr>
            <a:xfrm>
              <a:off x="2291582" y="349456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rgbClr val="A8A8A8"/>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None/>
              </a:pPr>
              <a:endParaRPr sz="4000">
                <a:solidFill>
                  <a:schemeClr val="lt1"/>
                </a:solidFill>
                <a:latin typeface="Calibri"/>
                <a:ea typeface="Calibri"/>
                <a:cs typeface="Calibri"/>
                <a:sym typeface="Calibri"/>
              </a:endParaRPr>
            </a:p>
          </p:txBody>
        </p:sp>
        <p:sp>
          <p:nvSpPr>
            <p:cNvPr id="589" name="Google Shape;589;p32"/>
            <p:cNvSpPr/>
            <p:nvPr/>
          </p:nvSpPr>
          <p:spPr>
            <a:xfrm>
              <a:off x="1725851" y="2128764"/>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1F1F2"/>
            </a:solidFill>
            <a:ln w="57150" cap="flat" cmpd="sng">
              <a:solidFill>
                <a:schemeClr val="dk1"/>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None/>
              </a:pPr>
              <a:endParaRPr sz="4000">
                <a:solidFill>
                  <a:schemeClr val="lt1"/>
                </a:solidFill>
                <a:latin typeface="Calibri"/>
                <a:ea typeface="Calibri"/>
                <a:cs typeface="Calibri"/>
                <a:sym typeface="Calibri"/>
              </a:endParaRPr>
            </a:p>
          </p:txBody>
        </p:sp>
        <p:sp>
          <p:nvSpPr>
            <p:cNvPr id="590" name="Google Shape;590;p32"/>
            <p:cNvSpPr/>
            <p:nvPr/>
          </p:nvSpPr>
          <p:spPr>
            <a:xfrm>
              <a:off x="2291581" y="762965"/>
              <a:ext cx="936302" cy="936302"/>
            </a:xfrm>
            <a:custGeom>
              <a:avLst/>
              <a:gdLst/>
              <a:ahLst/>
              <a:cxnLst/>
              <a:rect l="l" t="t" r="r" b="b"/>
              <a:pathLst>
                <a:path w="936302" h="936302" extrusionOk="0">
                  <a:moveTo>
                    <a:pt x="0" y="468151"/>
                  </a:moveTo>
                  <a:cubicBezTo>
                    <a:pt x="0" y="209598"/>
                    <a:pt x="209598" y="0"/>
                    <a:pt x="468151" y="0"/>
                  </a:cubicBezTo>
                  <a:cubicBezTo>
                    <a:pt x="726704" y="0"/>
                    <a:pt x="936302" y="209598"/>
                    <a:pt x="936302" y="468151"/>
                  </a:cubicBezTo>
                  <a:cubicBezTo>
                    <a:pt x="936302" y="726704"/>
                    <a:pt x="726704" y="936302"/>
                    <a:pt x="468151" y="936302"/>
                  </a:cubicBezTo>
                  <a:cubicBezTo>
                    <a:pt x="209598" y="936302"/>
                    <a:pt x="0" y="726704"/>
                    <a:pt x="0" y="468151"/>
                  </a:cubicBezTo>
                  <a:close/>
                </a:path>
              </a:pathLst>
            </a:custGeom>
            <a:solidFill>
              <a:srgbClr val="F7F7F7"/>
            </a:solidFill>
            <a:ln w="57150" cap="flat" cmpd="sng">
              <a:solidFill>
                <a:srgbClr val="989898"/>
              </a:solidFill>
              <a:prstDash val="solid"/>
              <a:miter lim="800000"/>
              <a:headEnd type="none" w="sm" len="sm"/>
              <a:tailEnd type="none" w="sm" len="sm"/>
            </a:ln>
          </p:spPr>
          <p:txBody>
            <a:bodyPr spcFirstLastPara="1" wrap="square" lIns="187900" tIns="187900" rIns="187900" bIns="187900" anchor="ctr" anchorCtr="0">
              <a:noAutofit/>
            </a:bodyPr>
            <a:lstStyle/>
            <a:p>
              <a:pPr marL="0" marR="0" lvl="0" indent="0" algn="ctr" rtl="0">
                <a:lnSpc>
                  <a:spcPct val="90000"/>
                </a:lnSpc>
                <a:spcBef>
                  <a:spcPts val="0"/>
                </a:spcBef>
                <a:spcAft>
                  <a:spcPts val="0"/>
                </a:spcAft>
                <a:buNone/>
              </a:pPr>
              <a:endParaRPr sz="4000">
                <a:solidFill>
                  <a:schemeClr val="lt1"/>
                </a:solidFill>
                <a:latin typeface="Calibri"/>
                <a:ea typeface="Calibri"/>
                <a:cs typeface="Calibri"/>
                <a:sym typeface="Calibri"/>
              </a:endParaRPr>
            </a:p>
          </p:txBody>
        </p:sp>
      </p:grpSp>
      <p:pic>
        <p:nvPicPr>
          <p:cNvPr id="591" name="Google Shape;591;p32"/>
          <p:cNvPicPr preferRelativeResize="0"/>
          <p:nvPr/>
        </p:nvPicPr>
        <p:blipFill rotWithShape="1">
          <a:blip r:embed="rId2">
            <a:alphaModFix/>
          </a:blip>
          <a:srcRect/>
          <a:stretch/>
        </p:blipFill>
        <p:spPr>
          <a:xfrm>
            <a:off x="3906518" y="1572770"/>
            <a:ext cx="365816" cy="365816"/>
          </a:xfrm>
          <a:prstGeom prst="rect">
            <a:avLst/>
          </a:prstGeom>
          <a:noFill/>
          <a:ln>
            <a:noFill/>
          </a:ln>
        </p:spPr>
      </p:pic>
      <p:pic>
        <p:nvPicPr>
          <p:cNvPr id="592" name="Google Shape;592;p32"/>
          <p:cNvPicPr preferRelativeResize="0"/>
          <p:nvPr/>
        </p:nvPicPr>
        <p:blipFill rotWithShape="1">
          <a:blip r:embed="rId3">
            <a:alphaModFix/>
          </a:blip>
          <a:srcRect/>
          <a:stretch/>
        </p:blipFill>
        <p:spPr>
          <a:xfrm>
            <a:off x="4972122" y="3840710"/>
            <a:ext cx="365816" cy="365816"/>
          </a:xfrm>
          <a:prstGeom prst="rect">
            <a:avLst/>
          </a:prstGeom>
          <a:noFill/>
          <a:ln>
            <a:noFill/>
          </a:ln>
        </p:spPr>
      </p:pic>
      <p:pic>
        <p:nvPicPr>
          <p:cNvPr id="593" name="Google Shape;593;p32"/>
          <p:cNvPicPr preferRelativeResize="0"/>
          <p:nvPr/>
        </p:nvPicPr>
        <p:blipFill rotWithShape="1">
          <a:blip r:embed="rId4">
            <a:alphaModFix/>
          </a:blip>
          <a:srcRect/>
          <a:stretch/>
        </p:blipFill>
        <p:spPr>
          <a:xfrm>
            <a:off x="3285784" y="3229619"/>
            <a:ext cx="365816" cy="365816"/>
          </a:xfrm>
          <a:prstGeom prst="rect">
            <a:avLst/>
          </a:prstGeom>
          <a:noFill/>
          <a:ln>
            <a:noFill/>
          </a:ln>
        </p:spPr>
      </p:pic>
      <p:pic>
        <p:nvPicPr>
          <p:cNvPr id="594" name="Google Shape;594;p32"/>
          <p:cNvPicPr preferRelativeResize="0"/>
          <p:nvPr/>
        </p:nvPicPr>
        <p:blipFill rotWithShape="1">
          <a:blip r:embed="rId5">
            <a:alphaModFix/>
          </a:blip>
          <a:srcRect/>
          <a:stretch/>
        </p:blipFill>
        <p:spPr>
          <a:xfrm>
            <a:off x="3260129" y="2284117"/>
            <a:ext cx="365816" cy="365816"/>
          </a:xfrm>
          <a:prstGeom prst="rect">
            <a:avLst/>
          </a:prstGeom>
          <a:noFill/>
          <a:ln>
            <a:noFill/>
          </a:ln>
        </p:spPr>
      </p:pic>
      <p:pic>
        <p:nvPicPr>
          <p:cNvPr id="595" name="Google Shape;595;p32"/>
          <p:cNvPicPr preferRelativeResize="0"/>
          <p:nvPr/>
        </p:nvPicPr>
        <p:blipFill rotWithShape="1">
          <a:blip r:embed="rId6">
            <a:alphaModFix/>
          </a:blip>
          <a:srcRect/>
          <a:stretch/>
        </p:blipFill>
        <p:spPr>
          <a:xfrm>
            <a:off x="4871063" y="1518775"/>
            <a:ext cx="365816" cy="365816"/>
          </a:xfrm>
          <a:prstGeom prst="rect">
            <a:avLst/>
          </a:prstGeom>
          <a:noFill/>
          <a:ln>
            <a:noFill/>
          </a:ln>
        </p:spPr>
      </p:pic>
      <p:pic>
        <p:nvPicPr>
          <p:cNvPr id="596" name="Google Shape;596;p32"/>
          <p:cNvPicPr preferRelativeResize="0"/>
          <p:nvPr/>
        </p:nvPicPr>
        <p:blipFill rotWithShape="1">
          <a:blip r:embed="rId7">
            <a:alphaModFix/>
          </a:blip>
          <a:srcRect/>
          <a:stretch/>
        </p:blipFill>
        <p:spPr>
          <a:xfrm>
            <a:off x="5606880" y="2182634"/>
            <a:ext cx="365816" cy="365816"/>
          </a:xfrm>
          <a:prstGeom prst="rect">
            <a:avLst/>
          </a:prstGeom>
          <a:noFill/>
          <a:ln>
            <a:noFill/>
          </a:ln>
        </p:spPr>
      </p:pic>
      <p:pic>
        <p:nvPicPr>
          <p:cNvPr id="597" name="Google Shape;597;p32"/>
          <p:cNvPicPr preferRelativeResize="0"/>
          <p:nvPr/>
        </p:nvPicPr>
        <p:blipFill rotWithShape="1">
          <a:blip r:embed="rId8">
            <a:alphaModFix/>
          </a:blip>
          <a:srcRect/>
          <a:stretch/>
        </p:blipFill>
        <p:spPr>
          <a:xfrm>
            <a:off x="5641355" y="3145032"/>
            <a:ext cx="365816" cy="365816"/>
          </a:xfrm>
          <a:prstGeom prst="rect">
            <a:avLst/>
          </a:prstGeom>
          <a:noFill/>
          <a:ln>
            <a:noFill/>
          </a:ln>
        </p:spPr>
      </p:pic>
      <p:pic>
        <p:nvPicPr>
          <p:cNvPr id="598" name="Google Shape;598;p32"/>
          <p:cNvPicPr preferRelativeResize="0"/>
          <p:nvPr/>
        </p:nvPicPr>
        <p:blipFill rotWithShape="1">
          <a:blip r:embed="rId9">
            <a:alphaModFix/>
          </a:blip>
          <a:srcRect/>
          <a:stretch/>
        </p:blipFill>
        <p:spPr>
          <a:xfrm>
            <a:off x="4014639" y="3877794"/>
            <a:ext cx="365816" cy="365816"/>
          </a:xfrm>
          <a:prstGeom prst="rect">
            <a:avLst/>
          </a:prstGeom>
          <a:noFill/>
          <a:ln>
            <a:noFill/>
          </a:ln>
        </p:spPr>
      </p:pic>
      <p:sp>
        <p:nvSpPr>
          <p:cNvPr id="599" name="Google Shape;599;p32"/>
          <p:cNvSpPr txBox="1">
            <a:spLocks noGrp="1"/>
          </p:cNvSpPr>
          <p:nvPr>
            <p:ph type="body" idx="28"/>
          </p:nvPr>
        </p:nvSpPr>
        <p:spPr>
          <a:xfrm>
            <a:off x="4052675" y="2723156"/>
            <a:ext cx="1182772" cy="3866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rgbClr val="989898"/>
              </a:buClr>
              <a:buSzPts val="1100"/>
              <a:buFont typeface="Arial"/>
              <a:buNone/>
              <a:defRPr sz="1100" b="1" i="0" u="none" strike="noStrike" cap="none">
                <a:solidFill>
                  <a:srgbClr val="989898"/>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00" name="Google Shape;600;p32"/>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601" name="Google Shape;601;p32"/>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02" name="Google Shape;602;p32"/>
          <p:cNvPicPr preferRelativeResize="0"/>
          <p:nvPr/>
        </p:nvPicPr>
        <p:blipFill rotWithShape="1">
          <a:blip r:embed="rId10">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603"/>
        <p:cNvGrpSpPr/>
        <p:nvPr/>
      </p:nvGrpSpPr>
      <p:grpSpPr>
        <a:xfrm>
          <a:off x="0" y="0"/>
          <a:ext cx="0" cy="0"/>
          <a:chOff x="0" y="0"/>
          <a:chExt cx="0" cy="0"/>
        </a:xfrm>
      </p:grpSpPr>
      <p:sp>
        <p:nvSpPr>
          <p:cNvPr id="604" name="Google Shape;604;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sp>
        <p:nvSpPr>
          <p:cNvPr id="606" name="Google Shape;606;p33"/>
          <p:cNvSpPr txBox="1">
            <a:spLocks noGrp="1"/>
          </p:cNvSpPr>
          <p:nvPr>
            <p:ph type="body" idx="1"/>
          </p:nvPr>
        </p:nvSpPr>
        <p:spPr>
          <a:xfrm>
            <a:off x="630238" y="1455738"/>
            <a:ext cx="2933700" cy="3060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dk1"/>
              </a:buClr>
              <a:buSzPts val="1820"/>
              <a:buFont typeface="Arial"/>
              <a:buNone/>
              <a:defRPr sz="182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07" name="Google Shape;607;p33"/>
          <p:cNvSpPr>
            <a:spLocks noGrp="1"/>
          </p:cNvSpPr>
          <p:nvPr>
            <p:ph type="chart" idx="2"/>
          </p:nvPr>
        </p:nvSpPr>
        <p:spPr>
          <a:xfrm>
            <a:off x="3676650" y="1466850"/>
            <a:ext cx="4845050" cy="304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08" name="Google Shape;608;p33"/>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609" name="Google Shape;609;p33"/>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10" name="Google Shape;610;p33"/>
          <p:cNvPicPr preferRelativeResize="0"/>
          <p:nvPr/>
        </p:nvPicPr>
        <p:blipFill rotWithShape="1">
          <a:blip r:embed="rId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5">
          <p15:clr>
            <a:srgbClr val="FBAE40"/>
          </p15:clr>
        </p15:guide>
        <p15:guide id="2" pos="2245">
          <p15:clr>
            <a:srgbClr val="FBAE40"/>
          </p15:clr>
        </p15:guide>
        <p15:guide id="3" orient="horz" pos="917">
          <p15:clr>
            <a:srgbClr val="FBAE40"/>
          </p15:clr>
        </p15:guide>
        <p15:guide id="4" orient="horz" pos="2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611"/>
        <p:cNvGrpSpPr/>
        <p:nvPr/>
      </p:nvGrpSpPr>
      <p:grpSpPr>
        <a:xfrm>
          <a:off x="0" y="0"/>
          <a:ext cx="0" cy="0"/>
          <a:chOff x="0" y="0"/>
          <a:chExt cx="0" cy="0"/>
        </a:xfrm>
      </p:grpSpPr>
      <p:sp>
        <p:nvSpPr>
          <p:cNvPr id="612" name="Google Shape;612;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3" name="Google Shape;613;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614" name="Google Shape;614;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5" name="Google Shape;615;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16" name="Google Shape;616;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2 Line Title and Content">
  <p:cSld name="1_2 Line Title and Content">
    <p:spTree>
      <p:nvGrpSpPr>
        <p:cNvPr id="1" name="Shape 49"/>
        <p:cNvGrpSpPr/>
        <p:nvPr/>
      </p:nvGrpSpPr>
      <p:grpSpPr>
        <a:xfrm>
          <a:off x="0" y="0"/>
          <a:ext cx="0" cy="0"/>
          <a:chOff x="0" y="0"/>
          <a:chExt cx="0" cy="0"/>
        </a:xfrm>
      </p:grpSpPr>
      <p:sp>
        <p:nvSpPr>
          <p:cNvPr id="50" name="Google Shape;50;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sp>
        <p:nvSpPr>
          <p:cNvPr id="52" name="Google Shape;52;p6"/>
          <p:cNvSpPr txBox="1">
            <a:spLocks noGrp="1"/>
          </p:cNvSpPr>
          <p:nvPr>
            <p:ph type="body" idx="1"/>
          </p:nvPr>
        </p:nvSpPr>
        <p:spPr>
          <a:xfrm>
            <a:off x="3303588" y="1816100"/>
            <a:ext cx="5265737" cy="26193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6"/>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54" name="Google Shape;54;p6"/>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5" name="Google Shape;55;p6"/>
          <p:cNvPicPr preferRelativeResize="0"/>
          <p:nvPr/>
        </p:nvPicPr>
        <p:blipFill rotWithShape="1">
          <a:blip r:embed="rId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pos="397">
          <p15:clr>
            <a:srgbClr val="FBAE40"/>
          </p15:clr>
        </p15:guide>
        <p15:guide id="2" orient="horz" pos="378">
          <p15:clr>
            <a:srgbClr val="FBAE40"/>
          </p15:clr>
        </p15:guide>
        <p15:guide id="3" orient="horz" pos="923">
          <p15:clr>
            <a:srgbClr val="FBAE40"/>
          </p15:clr>
        </p15:guide>
        <p15:guide id="4" orient="horz" pos="2794">
          <p15:clr>
            <a:srgbClr val="FBAE40"/>
          </p15:clr>
        </p15:guide>
        <p15:guide id="5" pos="2081">
          <p15:clr>
            <a:srgbClr val="FBAE40"/>
          </p15:clr>
        </p15:guide>
        <p15:guide id="6" orient="horz" pos="11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icture and caption">
  <p:cSld name="Title, picture and caption">
    <p:spTree>
      <p:nvGrpSpPr>
        <p:cNvPr id="1" name="Shape 56"/>
        <p:cNvGrpSpPr/>
        <p:nvPr/>
      </p:nvGrpSpPr>
      <p:grpSpPr>
        <a:xfrm>
          <a:off x="0" y="0"/>
          <a:ext cx="0" cy="0"/>
          <a:chOff x="0" y="0"/>
          <a:chExt cx="0" cy="0"/>
        </a:xfrm>
      </p:grpSpPr>
      <p:sp>
        <p:nvSpPr>
          <p:cNvPr id="57" name="Google Shape;57;p7"/>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58" name="Google Shape;58;p7"/>
          <p:cNvSpPr>
            <a:spLocks noGrp="1"/>
          </p:cNvSpPr>
          <p:nvPr>
            <p:ph type="pic" idx="2"/>
          </p:nvPr>
        </p:nvSpPr>
        <p:spPr>
          <a:xfrm>
            <a:off x="4136817" y="1681163"/>
            <a:ext cx="4535267" cy="28254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100"/>
              <a:buFont typeface="Arial"/>
              <a:buNone/>
              <a:defRPr sz="1100" b="0" i="0" u="none" strike="noStrike" cap="none">
                <a:solidFill>
                  <a:schemeClr val="dk1"/>
                </a:solidFill>
                <a:latin typeface="Proxima Nova"/>
                <a:ea typeface="Proxima Nova"/>
                <a:cs typeface="Proxima Nova"/>
                <a:sym typeface="Proxima Nov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9" name="Google Shape;59;p7"/>
          <p:cNvSpPr txBox="1">
            <a:spLocks noGrp="1"/>
          </p:cNvSpPr>
          <p:nvPr>
            <p:ph type="body" idx="1"/>
          </p:nvPr>
        </p:nvSpPr>
        <p:spPr>
          <a:xfrm>
            <a:off x="648274" y="1681163"/>
            <a:ext cx="3140075" cy="28254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0" name="Google Shape;60;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62" name="Google Shape;62;p7"/>
          <p:cNvPicPr preferRelativeResize="0"/>
          <p:nvPr/>
        </p:nvPicPr>
        <p:blipFill rotWithShape="1">
          <a:blip r:embed="rId2">
            <a:alphaModFix/>
          </a:blip>
          <a:srcRect/>
          <a:stretch/>
        </p:blipFill>
        <p:spPr>
          <a:xfrm>
            <a:off x="7929288" y="210064"/>
            <a:ext cx="813630" cy="217218"/>
          </a:xfrm>
          <a:prstGeom prst="rect">
            <a:avLst/>
          </a:prstGeom>
          <a:noFill/>
          <a:ln>
            <a:noFill/>
          </a:ln>
        </p:spPr>
      </p:pic>
      <p:sp>
        <p:nvSpPr>
          <p:cNvPr id="63" name="Google Shape;63;p7"/>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378">
          <p15:clr>
            <a:srgbClr val="FBAE40"/>
          </p15:clr>
        </p15:guide>
        <p15:guide id="2" orient="horz" pos="1053">
          <p15:clr>
            <a:srgbClr val="FBAE40"/>
          </p15:clr>
        </p15:guide>
        <p15:guide id="3" orient="horz" pos="2845">
          <p15:clr>
            <a:srgbClr val="FBAE40"/>
          </p15:clr>
        </p15:guide>
        <p15:guide id="4" pos="3254">
          <p15:clr>
            <a:srgbClr val="FBAE40"/>
          </p15:clr>
        </p15:guide>
        <p15:guide id="5" pos="33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64"/>
        <p:cNvGrpSpPr/>
        <p:nvPr/>
      </p:nvGrpSpPr>
      <p:grpSpPr>
        <a:xfrm>
          <a:off x="0" y="0"/>
          <a:ext cx="0" cy="0"/>
          <a:chOff x="0" y="0"/>
          <a:chExt cx="0" cy="0"/>
        </a:xfrm>
      </p:grpSpPr>
      <p:sp>
        <p:nvSpPr>
          <p:cNvPr id="65" name="Google Shape;65;p8"/>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66" name="Google Shape;66;p8"/>
          <p:cNvSpPr txBox="1">
            <a:spLocks noGrp="1"/>
          </p:cNvSpPr>
          <p:nvPr>
            <p:ph type="title"/>
          </p:nvPr>
        </p:nvSpPr>
        <p:spPr>
          <a:xfrm>
            <a:off x="629841" y="616199"/>
            <a:ext cx="3612150" cy="4346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
          <p:cNvSpPr/>
          <p:nvPr/>
        </p:nvSpPr>
        <p:spPr>
          <a:xfrm>
            <a:off x="591700" y="1822542"/>
            <a:ext cx="1836663" cy="1843021"/>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68" name="Google Shape;68;p8"/>
          <p:cNvSpPr/>
          <p:nvPr/>
        </p:nvSpPr>
        <p:spPr>
          <a:xfrm>
            <a:off x="2586608" y="1819788"/>
            <a:ext cx="1818181" cy="1843021"/>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69" name="Google Shape;69;p8"/>
          <p:cNvSpPr/>
          <p:nvPr/>
        </p:nvSpPr>
        <p:spPr>
          <a:xfrm>
            <a:off x="6603923" y="1808792"/>
            <a:ext cx="1868349" cy="1843021"/>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70" name="Google Shape;70;p8"/>
          <p:cNvSpPr/>
          <p:nvPr/>
        </p:nvSpPr>
        <p:spPr>
          <a:xfrm>
            <a:off x="4604246" y="1819788"/>
            <a:ext cx="1843021" cy="1843021"/>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71" name="Google Shape;71;p8"/>
          <p:cNvSpPr/>
          <p:nvPr/>
        </p:nvSpPr>
        <p:spPr>
          <a:xfrm>
            <a:off x="673283" y="1950244"/>
            <a:ext cx="263289" cy="263289"/>
          </a:xfrm>
          <a:prstGeom prst="ellipse">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72" name="Google Shape;72;p8"/>
          <p:cNvSpPr/>
          <p:nvPr/>
        </p:nvSpPr>
        <p:spPr>
          <a:xfrm>
            <a:off x="6777923" y="1956818"/>
            <a:ext cx="263289" cy="263289"/>
          </a:xfrm>
          <a:prstGeom prst="ellipse">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73" name="Google Shape;73;p8"/>
          <p:cNvSpPr/>
          <p:nvPr/>
        </p:nvSpPr>
        <p:spPr>
          <a:xfrm>
            <a:off x="4719917" y="1957683"/>
            <a:ext cx="263289" cy="263289"/>
          </a:xfrm>
          <a:prstGeom prst="ellipse">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pic>
        <p:nvPicPr>
          <p:cNvPr id="74" name="Google Shape;74;p8"/>
          <p:cNvPicPr preferRelativeResize="0"/>
          <p:nvPr/>
        </p:nvPicPr>
        <p:blipFill rotWithShape="1">
          <a:blip r:embed="rId2">
            <a:alphaModFix/>
          </a:blip>
          <a:srcRect/>
          <a:stretch/>
        </p:blipFill>
        <p:spPr>
          <a:xfrm>
            <a:off x="755392" y="2035413"/>
            <a:ext cx="103152" cy="94468"/>
          </a:xfrm>
          <a:prstGeom prst="rect">
            <a:avLst/>
          </a:prstGeom>
          <a:noFill/>
          <a:ln>
            <a:noFill/>
          </a:ln>
        </p:spPr>
      </p:pic>
      <p:sp>
        <p:nvSpPr>
          <p:cNvPr id="75" name="Google Shape;75;p8"/>
          <p:cNvSpPr/>
          <p:nvPr/>
        </p:nvSpPr>
        <p:spPr>
          <a:xfrm>
            <a:off x="2681861" y="1946687"/>
            <a:ext cx="263289" cy="263289"/>
          </a:xfrm>
          <a:prstGeom prst="ellipse">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pic>
        <p:nvPicPr>
          <p:cNvPr id="76" name="Google Shape;76;p8"/>
          <p:cNvPicPr preferRelativeResize="0"/>
          <p:nvPr/>
        </p:nvPicPr>
        <p:blipFill rotWithShape="1">
          <a:blip r:embed="rId2">
            <a:alphaModFix/>
          </a:blip>
          <a:srcRect/>
          <a:stretch/>
        </p:blipFill>
        <p:spPr>
          <a:xfrm>
            <a:off x="2763970" y="2028697"/>
            <a:ext cx="103152" cy="94468"/>
          </a:xfrm>
          <a:prstGeom prst="rect">
            <a:avLst/>
          </a:prstGeom>
          <a:noFill/>
          <a:ln>
            <a:noFill/>
          </a:ln>
        </p:spPr>
      </p:pic>
      <p:pic>
        <p:nvPicPr>
          <p:cNvPr id="77" name="Google Shape;77;p8"/>
          <p:cNvPicPr preferRelativeResize="0"/>
          <p:nvPr/>
        </p:nvPicPr>
        <p:blipFill rotWithShape="1">
          <a:blip r:embed="rId2">
            <a:alphaModFix/>
          </a:blip>
          <a:srcRect/>
          <a:stretch/>
        </p:blipFill>
        <p:spPr>
          <a:xfrm>
            <a:off x="6860032" y="2040628"/>
            <a:ext cx="103152" cy="94468"/>
          </a:xfrm>
          <a:prstGeom prst="rect">
            <a:avLst/>
          </a:prstGeom>
          <a:noFill/>
          <a:ln>
            <a:noFill/>
          </a:ln>
        </p:spPr>
      </p:pic>
      <p:pic>
        <p:nvPicPr>
          <p:cNvPr id="78" name="Google Shape;78;p8"/>
          <p:cNvPicPr preferRelativeResize="0"/>
          <p:nvPr/>
        </p:nvPicPr>
        <p:blipFill rotWithShape="1">
          <a:blip r:embed="rId2">
            <a:alphaModFix/>
          </a:blip>
          <a:srcRect/>
          <a:stretch/>
        </p:blipFill>
        <p:spPr>
          <a:xfrm>
            <a:off x="4802026" y="2044245"/>
            <a:ext cx="103152" cy="94468"/>
          </a:xfrm>
          <a:prstGeom prst="rect">
            <a:avLst/>
          </a:prstGeom>
          <a:noFill/>
          <a:ln>
            <a:noFill/>
          </a:ln>
        </p:spPr>
      </p:pic>
      <p:sp>
        <p:nvSpPr>
          <p:cNvPr id="79" name="Google Shape;79;p8"/>
          <p:cNvSpPr txBox="1">
            <a:spLocks noGrp="1"/>
          </p:cNvSpPr>
          <p:nvPr>
            <p:ph type="body" idx="1"/>
          </p:nvPr>
        </p:nvSpPr>
        <p:spPr>
          <a:xfrm>
            <a:off x="772836" y="2352226"/>
            <a:ext cx="1495407" cy="1985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215"/>
              <a:buFont typeface="Arial"/>
              <a:buNone/>
              <a:defRPr sz="1215"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0" name="Google Shape;80;p8"/>
          <p:cNvSpPr txBox="1">
            <a:spLocks noGrp="1"/>
          </p:cNvSpPr>
          <p:nvPr>
            <p:ph type="body" idx="2"/>
          </p:nvPr>
        </p:nvSpPr>
        <p:spPr>
          <a:xfrm>
            <a:off x="2752107" y="2352226"/>
            <a:ext cx="1495407" cy="1985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215"/>
              <a:buFont typeface="Arial"/>
              <a:buNone/>
              <a:defRPr sz="1215"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8"/>
          <p:cNvSpPr txBox="1">
            <a:spLocks noGrp="1"/>
          </p:cNvSpPr>
          <p:nvPr>
            <p:ph type="body" idx="3"/>
          </p:nvPr>
        </p:nvSpPr>
        <p:spPr>
          <a:xfrm>
            <a:off x="4782484" y="2352226"/>
            <a:ext cx="1495407" cy="1985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215"/>
              <a:buFont typeface="Arial"/>
              <a:buNone/>
              <a:defRPr sz="1215"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2" name="Google Shape;82;p8"/>
          <p:cNvSpPr txBox="1">
            <a:spLocks noGrp="1"/>
          </p:cNvSpPr>
          <p:nvPr>
            <p:ph type="body" idx="4"/>
          </p:nvPr>
        </p:nvSpPr>
        <p:spPr>
          <a:xfrm>
            <a:off x="6844575" y="2352226"/>
            <a:ext cx="1495407" cy="19854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215"/>
              <a:buFont typeface="Arial"/>
              <a:buNone/>
              <a:defRPr sz="1215" b="1"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3" name="Google Shape;83;p8"/>
          <p:cNvSpPr txBox="1">
            <a:spLocks noGrp="1"/>
          </p:cNvSpPr>
          <p:nvPr>
            <p:ph type="body" idx="5"/>
          </p:nvPr>
        </p:nvSpPr>
        <p:spPr>
          <a:xfrm>
            <a:off x="766677" y="2633826"/>
            <a:ext cx="1495407" cy="8001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940"/>
              <a:buFont typeface="Arial"/>
              <a:buNone/>
              <a:defRPr sz="939"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4" name="Google Shape;84;p8"/>
          <p:cNvSpPr txBox="1">
            <a:spLocks noGrp="1"/>
          </p:cNvSpPr>
          <p:nvPr>
            <p:ph type="body" idx="6"/>
          </p:nvPr>
        </p:nvSpPr>
        <p:spPr>
          <a:xfrm>
            <a:off x="2752106" y="2633878"/>
            <a:ext cx="1495407" cy="8001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830"/>
              <a:buFont typeface="Arial"/>
              <a:buNone/>
              <a:defRPr sz="83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5" name="Google Shape;85;p8"/>
          <p:cNvSpPr txBox="1">
            <a:spLocks noGrp="1"/>
          </p:cNvSpPr>
          <p:nvPr>
            <p:ph type="body" idx="7"/>
          </p:nvPr>
        </p:nvSpPr>
        <p:spPr>
          <a:xfrm>
            <a:off x="4782484" y="2633826"/>
            <a:ext cx="1495407" cy="8001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830"/>
              <a:buFont typeface="Arial"/>
              <a:buNone/>
              <a:defRPr sz="83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6" name="Google Shape;86;p8"/>
          <p:cNvSpPr txBox="1">
            <a:spLocks noGrp="1"/>
          </p:cNvSpPr>
          <p:nvPr>
            <p:ph type="body" idx="8"/>
          </p:nvPr>
        </p:nvSpPr>
        <p:spPr>
          <a:xfrm>
            <a:off x="6843084" y="2633826"/>
            <a:ext cx="1495407" cy="8001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830"/>
              <a:buFont typeface="Arial"/>
              <a:buNone/>
              <a:defRPr sz="83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7" name="Google Shape;87;p8"/>
          <p:cNvSpPr txBox="1">
            <a:spLocks noGrp="1"/>
          </p:cNvSpPr>
          <p:nvPr>
            <p:ph type="dt" idx="10"/>
          </p:nvPr>
        </p:nvSpPr>
        <p:spPr>
          <a:xfrm>
            <a:off x="638175"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8"/>
          <p:cNvSpPr txBox="1">
            <a:spLocks noGrp="1"/>
          </p:cNvSpPr>
          <p:nvPr>
            <p:ph type="ftr" idx="11"/>
          </p:nvPr>
        </p:nvSpPr>
        <p:spPr>
          <a:xfrm>
            <a:off x="3038475"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8"/>
          <p:cNvSpPr txBox="1">
            <a:spLocks noGrp="1"/>
          </p:cNvSpPr>
          <p:nvPr>
            <p:ph type="sldNum" idx="12"/>
          </p:nvPr>
        </p:nvSpPr>
        <p:spPr>
          <a:xfrm>
            <a:off x="6467475"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N"/>
              <a:t>‹#›</a:t>
            </a:fld>
            <a:endParaRPr/>
          </a:p>
        </p:txBody>
      </p:sp>
      <p:pic>
        <p:nvPicPr>
          <p:cNvPr id="90" name="Google Shape;90;p8"/>
          <p:cNvPicPr preferRelativeResize="0"/>
          <p:nvPr/>
        </p:nvPicPr>
        <p:blipFill rotWithShape="1">
          <a:blip r:embed="rId3">
            <a:alphaModFix/>
          </a:blip>
          <a:srcRect/>
          <a:stretch/>
        </p:blipFill>
        <p:spPr>
          <a:xfrm>
            <a:off x="7611920" y="303610"/>
            <a:ext cx="909780" cy="242888"/>
          </a:xfrm>
          <a:prstGeom prst="rect">
            <a:avLst/>
          </a:prstGeom>
          <a:noFill/>
          <a:ln>
            <a:noFill/>
          </a:ln>
        </p:spPr>
      </p:pic>
      <p:sp>
        <p:nvSpPr>
          <p:cNvPr id="91" name="Google Shape;91;p8"/>
          <p:cNvSpPr/>
          <p:nvPr/>
        </p:nvSpPr>
        <p:spPr>
          <a:xfrm>
            <a:off x="0" y="0"/>
            <a:ext cx="9144000" cy="3031236"/>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2" name="Google Shape;92;p8"/>
          <p:cNvSpPr/>
          <p:nvPr/>
        </p:nvSpPr>
        <p:spPr>
          <a:xfrm>
            <a:off x="591700" y="1822543"/>
            <a:ext cx="1883480" cy="1890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3" name="Google Shape;93;p8"/>
          <p:cNvSpPr/>
          <p:nvPr/>
        </p:nvSpPr>
        <p:spPr>
          <a:xfrm>
            <a:off x="2611322" y="1819789"/>
            <a:ext cx="1864527" cy="1890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4" name="Google Shape;94;p8"/>
          <p:cNvSpPr/>
          <p:nvPr/>
        </p:nvSpPr>
        <p:spPr>
          <a:xfrm>
            <a:off x="6653351" y="1808793"/>
            <a:ext cx="1915974" cy="1890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5" name="Google Shape;95;p8"/>
          <p:cNvSpPr/>
          <p:nvPr/>
        </p:nvSpPr>
        <p:spPr>
          <a:xfrm>
            <a:off x="4604247" y="1819789"/>
            <a:ext cx="1890000" cy="18900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6" name="Google Shape;96;p8"/>
          <p:cNvSpPr/>
          <p:nvPr/>
        </p:nvSpPr>
        <p:spPr>
          <a:xfrm>
            <a:off x="673283" y="1950244"/>
            <a:ext cx="270000" cy="270000"/>
          </a:xfrm>
          <a:prstGeom prst="ellipse">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7" name="Google Shape;97;p8"/>
          <p:cNvSpPr/>
          <p:nvPr/>
        </p:nvSpPr>
        <p:spPr>
          <a:xfrm>
            <a:off x="6777923" y="1956818"/>
            <a:ext cx="270000" cy="270000"/>
          </a:xfrm>
          <a:prstGeom prst="ellipse">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98" name="Google Shape;98;p8"/>
          <p:cNvSpPr/>
          <p:nvPr/>
        </p:nvSpPr>
        <p:spPr>
          <a:xfrm>
            <a:off x="4719917" y="1957683"/>
            <a:ext cx="270000" cy="270000"/>
          </a:xfrm>
          <a:prstGeom prst="ellipse">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pic>
        <p:nvPicPr>
          <p:cNvPr id="99" name="Google Shape;99;p8"/>
          <p:cNvPicPr preferRelativeResize="0"/>
          <p:nvPr/>
        </p:nvPicPr>
        <p:blipFill rotWithShape="1">
          <a:blip r:embed="rId2">
            <a:alphaModFix/>
          </a:blip>
          <a:srcRect/>
          <a:stretch/>
        </p:blipFill>
        <p:spPr>
          <a:xfrm>
            <a:off x="755392" y="2035413"/>
            <a:ext cx="105782" cy="96876"/>
          </a:xfrm>
          <a:prstGeom prst="rect">
            <a:avLst/>
          </a:prstGeom>
          <a:noFill/>
          <a:ln>
            <a:noFill/>
          </a:ln>
        </p:spPr>
      </p:pic>
      <p:sp>
        <p:nvSpPr>
          <p:cNvPr id="100" name="Google Shape;100;p8"/>
          <p:cNvSpPr/>
          <p:nvPr/>
        </p:nvSpPr>
        <p:spPr>
          <a:xfrm>
            <a:off x="2681861" y="1946687"/>
            <a:ext cx="270000" cy="270000"/>
          </a:xfrm>
          <a:prstGeom prst="ellipse">
            <a:avLst/>
          </a:prstGeom>
          <a:solidFill>
            <a:srgbClr val="F1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pic>
        <p:nvPicPr>
          <p:cNvPr id="101" name="Google Shape;101;p8"/>
          <p:cNvPicPr preferRelativeResize="0"/>
          <p:nvPr/>
        </p:nvPicPr>
        <p:blipFill rotWithShape="1">
          <a:blip r:embed="rId2">
            <a:alphaModFix/>
          </a:blip>
          <a:srcRect/>
          <a:stretch/>
        </p:blipFill>
        <p:spPr>
          <a:xfrm>
            <a:off x="2788684" y="2028697"/>
            <a:ext cx="105782" cy="96876"/>
          </a:xfrm>
          <a:prstGeom prst="rect">
            <a:avLst/>
          </a:prstGeom>
          <a:noFill/>
          <a:ln>
            <a:noFill/>
          </a:ln>
        </p:spPr>
      </p:pic>
      <p:pic>
        <p:nvPicPr>
          <p:cNvPr id="102" name="Google Shape;102;p8"/>
          <p:cNvPicPr preferRelativeResize="0"/>
          <p:nvPr/>
        </p:nvPicPr>
        <p:blipFill rotWithShape="1">
          <a:blip r:embed="rId2">
            <a:alphaModFix/>
          </a:blip>
          <a:srcRect/>
          <a:stretch/>
        </p:blipFill>
        <p:spPr>
          <a:xfrm>
            <a:off x="6860032" y="2040628"/>
            <a:ext cx="105782" cy="96876"/>
          </a:xfrm>
          <a:prstGeom prst="rect">
            <a:avLst/>
          </a:prstGeom>
          <a:noFill/>
          <a:ln>
            <a:noFill/>
          </a:ln>
        </p:spPr>
      </p:pic>
      <p:pic>
        <p:nvPicPr>
          <p:cNvPr id="103" name="Google Shape;103;p8"/>
          <p:cNvPicPr preferRelativeResize="0"/>
          <p:nvPr/>
        </p:nvPicPr>
        <p:blipFill rotWithShape="1">
          <a:blip r:embed="rId2">
            <a:alphaModFix/>
          </a:blip>
          <a:srcRect/>
          <a:stretch/>
        </p:blipFill>
        <p:spPr>
          <a:xfrm>
            <a:off x="4802026" y="2044245"/>
            <a:ext cx="105782" cy="96876"/>
          </a:xfrm>
          <a:prstGeom prst="rect">
            <a:avLst/>
          </a:prstGeom>
          <a:noFill/>
          <a:ln>
            <a:noFill/>
          </a:ln>
        </p:spPr>
      </p:pic>
      <p:pic>
        <p:nvPicPr>
          <p:cNvPr id="104" name="Google Shape;104;p8"/>
          <p:cNvPicPr preferRelativeResize="0"/>
          <p:nvPr/>
        </p:nvPicPr>
        <p:blipFill rotWithShape="1">
          <a:blip r:embed="rId4">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8">
          <p15:clr>
            <a:srgbClr val="FBAE40"/>
          </p15:clr>
        </p15:guide>
        <p15:guide id="2" orient="horz" pos="1144">
          <p15:clr>
            <a:srgbClr val="FBAE40"/>
          </p15:clr>
        </p15:guide>
        <p15:guide id="3" orient="horz" pos="2335">
          <p15:clr>
            <a:srgbClr val="FBAE40"/>
          </p15:clr>
        </p15:guide>
        <p15:guide id="4" pos="1587">
          <p15:clr>
            <a:srgbClr val="FBAE40"/>
          </p15:clr>
        </p15:guide>
        <p15:guide id="5" pos="1655">
          <p15:clr>
            <a:srgbClr val="FBAE40"/>
          </p15:clr>
        </p15:guide>
        <p15:guide id="6" pos="2835">
          <p15:clr>
            <a:srgbClr val="FBAE40"/>
          </p15:clr>
        </p15:guide>
        <p15:guide id="7" pos="2931">
          <p15:clr>
            <a:srgbClr val="FBAE40"/>
          </p15:clr>
        </p15:guide>
        <p15:guide id="8" pos="4122">
          <p15:clr>
            <a:srgbClr val="FBAE40"/>
          </p15:clr>
        </p15:guide>
        <p15:guide id="9" pos="4190">
          <p15:clr>
            <a:srgbClr val="FBAE40"/>
          </p15:clr>
        </p15:guide>
        <p15:guide id="10" orient="horz" pos="1399">
          <p15:clr>
            <a:srgbClr val="FBAE40"/>
          </p15:clr>
        </p15:guide>
        <p15:guide id="11" orient="horz" pos="12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105"/>
        <p:cNvGrpSpPr/>
        <p:nvPr/>
      </p:nvGrpSpPr>
      <p:grpSpPr>
        <a:xfrm>
          <a:off x="0" y="0"/>
          <a:ext cx="0" cy="0"/>
          <a:chOff x="0" y="0"/>
          <a:chExt cx="0" cy="0"/>
        </a:xfrm>
      </p:grpSpPr>
      <p:sp>
        <p:nvSpPr>
          <p:cNvPr id="106" name="Google Shape;106;p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8" name="Google Shape;108;p9"/>
          <p:cNvSpPr txBox="1">
            <a:spLocks noGrp="1"/>
          </p:cNvSpPr>
          <p:nvPr>
            <p:ph type="dt" idx="10"/>
          </p:nvPr>
        </p:nvSpPr>
        <p:spPr>
          <a:xfrm>
            <a:off x="663921" y="4653887"/>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72D40"/>
              </a:buClr>
              <a:buSzPts val="1400"/>
              <a:buFont typeface="Proxima Nova"/>
              <a:buNone/>
              <a:defRPr>
                <a:solidFill>
                  <a:srgbClr val="E72D40"/>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9" name="Google Shape;109;p9"/>
          <p:cNvSpPr txBox="1">
            <a:spLocks noGrp="1"/>
          </p:cNvSpPr>
          <p:nvPr>
            <p:ph type="sldNum" idx="12"/>
          </p:nvPr>
        </p:nvSpPr>
        <p:spPr>
          <a:xfrm>
            <a:off x="6616976" y="4012406"/>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1pPr>
            <a:lvl2pPr marL="0" marR="0" lvl="1"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2pPr>
            <a:lvl3pPr marL="0" marR="0" lvl="2"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3pPr>
            <a:lvl4pPr marL="0" marR="0" lvl="3"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4pPr>
            <a:lvl5pPr marL="0" marR="0" lvl="4"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5pPr>
            <a:lvl6pPr marL="0" marR="0" lvl="5"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6pPr>
            <a:lvl7pPr marL="0" marR="0" lvl="6"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7pPr>
            <a:lvl8pPr marL="0" marR="0" lvl="7"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8pPr>
            <a:lvl9pPr marL="0" marR="0" lvl="8" indent="0" algn="r">
              <a:spcBef>
                <a:spcPts val="0"/>
              </a:spcBef>
              <a:spcAft>
                <a:spcPts val="0"/>
              </a:spcAft>
              <a:buClr>
                <a:srgbClr val="E72D40"/>
              </a:buClr>
              <a:buSzPts val="900"/>
              <a:buFont typeface="Proxima Nova"/>
              <a:buNone/>
              <a:defRPr sz="900" b="0" i="0" u="none" strike="noStrike" cap="none">
                <a:solidFill>
                  <a:srgbClr val="E72D40"/>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110" name="Google Shape;110;p9"/>
          <p:cNvSpPr/>
          <p:nvPr/>
        </p:nvSpPr>
        <p:spPr>
          <a:xfrm>
            <a:off x="0" y="0"/>
            <a:ext cx="9144000" cy="465388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b="0" i="0" u="none" strike="noStrike" cap="none">
              <a:solidFill>
                <a:schemeClr val="lt1"/>
              </a:solidFill>
              <a:latin typeface="Calibri"/>
              <a:ea typeface="Calibri"/>
              <a:cs typeface="Calibri"/>
              <a:sym typeface="Calibri"/>
            </a:endParaRPr>
          </a:p>
        </p:txBody>
      </p:sp>
      <p:pic>
        <p:nvPicPr>
          <p:cNvPr id="111" name="Google Shape;111;p9"/>
          <p:cNvPicPr preferRelativeResize="0"/>
          <p:nvPr/>
        </p:nvPicPr>
        <p:blipFill rotWithShape="1">
          <a:blip r:embed="rId2">
            <a:alphaModFix/>
          </a:blip>
          <a:srcRect/>
          <a:stretch/>
        </p:blipFill>
        <p:spPr>
          <a:xfrm>
            <a:off x="663922" y="571887"/>
            <a:ext cx="2057400" cy="548993"/>
          </a:xfrm>
          <a:prstGeom prst="rect">
            <a:avLst/>
          </a:prstGeom>
          <a:noFill/>
          <a:ln>
            <a:noFill/>
          </a:ln>
        </p:spPr>
      </p:pic>
    </p:spTree>
  </p:cSld>
  <p:clrMapOvr>
    <a:masterClrMapping/>
  </p:clrMapOvr>
  <p:extLst>
    <p:ext uri="{DCECCB84-F9BA-43D5-87BE-67443E8EF086}">
      <p15:sldGuideLst xmlns:p15="http://schemas.microsoft.com/office/powerpoint/2012/main">
        <p15:guide id="1" pos="397">
          <p15:clr>
            <a:srgbClr val="FBAE40"/>
          </p15:clr>
        </p15:guide>
        <p15:guide id="2" orient="horz" pos="378">
          <p15:clr>
            <a:srgbClr val="FBAE40"/>
          </p15:clr>
        </p15:guide>
        <p15:guide id="3" orient="horz" pos="923">
          <p15:clr>
            <a:srgbClr val="FBAE40"/>
          </p15:clr>
        </p15:guide>
        <p15:guide id="4" orient="horz" pos="1756">
          <p15:clr>
            <a:srgbClr val="FBAE40"/>
          </p15:clr>
        </p15:guide>
        <p15:guide id="5" pos="332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2 Line Title and Content">
  <p:cSld name="2_2 Line Title and Content">
    <p:spTree>
      <p:nvGrpSpPr>
        <p:cNvPr id="1" name="Shape 112"/>
        <p:cNvGrpSpPr/>
        <p:nvPr/>
      </p:nvGrpSpPr>
      <p:grpSpPr>
        <a:xfrm>
          <a:off x="0" y="0"/>
          <a:ext cx="0" cy="0"/>
          <a:chOff x="0" y="0"/>
          <a:chExt cx="0" cy="0"/>
        </a:xfrm>
      </p:grpSpPr>
      <p:sp>
        <p:nvSpPr>
          <p:cNvPr id="113" name="Google Shape;113;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4" name="Google Shape;114;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115" name="Google Shape;115;p10"/>
          <p:cNvSpPr txBox="1">
            <a:spLocks noGrp="1"/>
          </p:cNvSpPr>
          <p:nvPr>
            <p:ph type="body" idx="1"/>
          </p:nvPr>
        </p:nvSpPr>
        <p:spPr>
          <a:xfrm>
            <a:off x="3303588" y="1816100"/>
            <a:ext cx="5265737" cy="261937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1800"/>
              <a:buFont typeface="Arial"/>
              <a:buNone/>
              <a:defRPr sz="18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6" name="Google Shape;116;p10"/>
          <p:cNvSpPr/>
          <p:nvPr/>
        </p:nvSpPr>
        <p:spPr>
          <a:xfrm>
            <a:off x="0" y="0"/>
            <a:ext cx="9144000" cy="63686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17" name="Google Shape;117;p10"/>
          <p:cNvSpPr txBox="1">
            <a:spLocks noGrp="1"/>
          </p:cNvSpPr>
          <p:nvPr>
            <p:ph type="title"/>
          </p:nvPr>
        </p:nvSpPr>
        <p:spPr>
          <a:xfrm>
            <a:off x="316679" y="121966"/>
            <a:ext cx="3735903" cy="38256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Proxima Nova"/>
              <a:buNone/>
              <a:defRPr sz="2400" b="0" i="0">
                <a:solidFill>
                  <a:schemeClr val="lt1"/>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8" name="Google Shape;118;p10"/>
          <p:cNvPicPr preferRelativeResize="0"/>
          <p:nvPr/>
        </p:nvPicPr>
        <p:blipFill rotWithShape="1">
          <a:blip r:embed="rId2">
            <a:alphaModFix/>
          </a:blip>
          <a:srcRect/>
          <a:stretch/>
        </p:blipFill>
        <p:spPr>
          <a:xfrm>
            <a:off x="7929288" y="210064"/>
            <a:ext cx="813630" cy="217218"/>
          </a:xfrm>
          <a:prstGeom prst="rect">
            <a:avLst/>
          </a:prstGeom>
          <a:noFill/>
          <a:ln>
            <a:noFill/>
          </a:ln>
        </p:spPr>
      </p:pic>
    </p:spTree>
  </p:cSld>
  <p:clrMapOvr>
    <a:masterClrMapping/>
  </p:clrMapOvr>
  <p:extLst>
    <p:ext uri="{DCECCB84-F9BA-43D5-87BE-67443E8EF086}">
      <p15:sldGuideLst xmlns:p15="http://schemas.microsoft.com/office/powerpoint/2012/main">
        <p15:guide id="1" pos="397">
          <p15:clr>
            <a:srgbClr val="FBAE40"/>
          </p15:clr>
        </p15:guide>
        <p15:guide id="2" orient="horz" pos="378">
          <p15:clr>
            <a:srgbClr val="FBAE40"/>
          </p15:clr>
        </p15:guide>
        <p15:guide id="3" orient="horz" pos="923">
          <p15:clr>
            <a:srgbClr val="FBAE40"/>
          </p15:clr>
        </p15:guide>
        <p15:guide id="4" orient="horz" pos="2794">
          <p15:clr>
            <a:srgbClr val="FBAE40"/>
          </p15:clr>
        </p15:guide>
        <p15:guide id="5" pos="2081">
          <p15:clr>
            <a:srgbClr val="FBAE40"/>
          </p15:clr>
        </p15:guide>
        <p15:guide id="6" orient="horz" pos="1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2 Line Title, Infographics and Caption">
  <p:cSld name="3_2 Line Title, Infographics and Caption">
    <p:spTree>
      <p:nvGrpSpPr>
        <p:cNvPr id="1" name="Shape 119"/>
        <p:cNvGrpSpPr/>
        <p:nvPr/>
      </p:nvGrpSpPr>
      <p:grpSpPr>
        <a:xfrm>
          <a:off x="0" y="0"/>
          <a:ext cx="0" cy="0"/>
          <a:chOff x="0" y="0"/>
          <a:chExt cx="0" cy="0"/>
        </a:xfrm>
      </p:grpSpPr>
      <p:sp>
        <p:nvSpPr>
          <p:cNvPr id="120" name="Google Shape;120;p11"/>
          <p:cNvSpPr/>
          <p:nvPr/>
        </p:nvSpPr>
        <p:spPr>
          <a:xfrm>
            <a:off x="-1" y="600076"/>
            <a:ext cx="9144001" cy="45434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21" name="Google Shape;121;p11"/>
          <p:cNvSpPr/>
          <p:nvPr/>
        </p:nvSpPr>
        <p:spPr>
          <a:xfrm>
            <a:off x="-3" y="-20049"/>
            <a:ext cx="9144001" cy="5143500"/>
          </a:xfrm>
          <a:prstGeom prst="rect">
            <a:avLst/>
          </a:prstGeom>
          <a:blipFill rotWithShape="1">
            <a:blip r:embed="rId2">
              <a:alphaModFix amt="17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013"/>
              <a:buFont typeface="Calibri"/>
              <a:buNone/>
            </a:pPr>
            <a:endParaRPr sz="1013">
              <a:solidFill>
                <a:schemeClr val="lt1"/>
              </a:solidFill>
              <a:latin typeface="Calibri"/>
              <a:ea typeface="Calibri"/>
              <a:cs typeface="Calibri"/>
              <a:sym typeface="Calibri"/>
            </a:endParaRPr>
          </a:p>
        </p:txBody>
      </p:sp>
      <p:sp>
        <p:nvSpPr>
          <p:cNvPr id="122" name="Google Shape;122;p11"/>
          <p:cNvSpPr>
            <a:spLocks noGrp="1"/>
          </p:cNvSpPr>
          <p:nvPr>
            <p:ph type="pic" idx="2"/>
          </p:nvPr>
        </p:nvSpPr>
        <p:spPr>
          <a:xfrm>
            <a:off x="-2" y="-12112"/>
            <a:ext cx="9144002" cy="514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3" name="Google Shape;123;p11"/>
          <p:cNvSpPr>
            <a:spLocks noGrp="1"/>
          </p:cNvSpPr>
          <p:nvPr>
            <p:ph type="pic" idx="3"/>
          </p:nvPr>
        </p:nvSpPr>
        <p:spPr>
          <a:xfrm>
            <a:off x="10220734" y="-3856910"/>
            <a:ext cx="9144001" cy="514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4" name="Google Shape;124;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Proxima Nova"/>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5" name="Google Shape;125;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1pPr>
            <a:lvl2pPr marL="0" marR="0" lvl="1"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2pPr>
            <a:lvl3pPr marL="0" marR="0" lvl="2"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3pPr>
            <a:lvl4pPr marL="0" marR="0" lvl="3"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4pPr>
            <a:lvl5pPr marL="0" marR="0" lvl="4"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5pPr>
            <a:lvl6pPr marL="0" marR="0" lvl="5"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6pPr>
            <a:lvl7pPr marL="0" marR="0" lvl="6"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7pPr>
            <a:lvl8pPr marL="0" marR="0" lvl="7"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8pPr>
            <a:lvl9pPr marL="0" marR="0" lvl="8" indent="0" algn="r">
              <a:spcBef>
                <a:spcPts val="0"/>
              </a:spcBef>
              <a:spcAft>
                <a:spcPts val="0"/>
              </a:spcAft>
              <a:buClr>
                <a:srgbClr val="888888"/>
              </a:buClr>
              <a:buSzPts val="900"/>
              <a:buFont typeface="Proxima Nova"/>
              <a:buNone/>
              <a:defRPr sz="900">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sp>
        <p:nvSpPr>
          <p:cNvPr id="126" name="Google Shape;126;p11"/>
          <p:cNvSpPr txBox="1">
            <a:spLocks noGrp="1"/>
          </p:cNvSpPr>
          <p:nvPr>
            <p:ph type="body" idx="1"/>
          </p:nvPr>
        </p:nvSpPr>
        <p:spPr>
          <a:xfrm>
            <a:off x="3213848" y="3489722"/>
            <a:ext cx="5355081" cy="837009"/>
          </a:xfrm>
          <a:prstGeom prst="rect">
            <a:avLst/>
          </a:prstGeom>
          <a:noFill/>
          <a:ln>
            <a:noFill/>
          </a:ln>
        </p:spPr>
        <p:txBody>
          <a:bodyPr spcFirstLastPara="1" wrap="square" lIns="91425" tIns="45700" rIns="91425" bIns="45700" anchor="t" anchorCtr="0">
            <a:noAutofit/>
          </a:bodyPr>
          <a:lstStyle>
            <a:lvl1pPr marL="457200" marR="0" lvl="0" indent="-304800" algn="l" rtl="0">
              <a:lnSpc>
                <a:spcPct val="90000"/>
              </a:lnSpc>
              <a:spcBef>
                <a:spcPts val="750"/>
              </a:spcBef>
              <a:spcAft>
                <a:spcPts val="0"/>
              </a:spcAft>
              <a:buClr>
                <a:schemeClr val="dk1"/>
              </a:buClr>
              <a:buSzPts val="1200"/>
              <a:buFont typeface="Arial"/>
              <a:buChar char="•"/>
              <a:defRPr sz="12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27" name="Google Shape;127;p11"/>
          <p:cNvPicPr preferRelativeResize="0"/>
          <p:nvPr/>
        </p:nvPicPr>
        <p:blipFill rotWithShape="1">
          <a:blip r:embed="rId3">
            <a:alphaModFix/>
          </a:blip>
          <a:srcRect/>
          <a:stretch/>
        </p:blipFill>
        <p:spPr>
          <a:xfrm>
            <a:off x="3213847" y="2234762"/>
            <a:ext cx="5373512" cy="1110800"/>
          </a:xfrm>
          <a:prstGeom prst="rect">
            <a:avLst/>
          </a:prstGeom>
          <a:noFill/>
          <a:ln>
            <a:noFill/>
          </a:ln>
        </p:spPr>
      </p:pic>
      <p:sp>
        <p:nvSpPr>
          <p:cNvPr id="128" name="Google Shape;128;p11"/>
          <p:cNvSpPr txBox="1"/>
          <p:nvPr/>
        </p:nvSpPr>
        <p:spPr>
          <a:xfrm>
            <a:off x="642167" y="610235"/>
            <a:ext cx="5493203" cy="86439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5333F"/>
              </a:buClr>
              <a:buSzPts val="3600"/>
              <a:buFont typeface="Arial"/>
              <a:buNone/>
            </a:pPr>
            <a:r>
              <a:rPr lang="en-IN" sz="3600" b="0">
                <a:solidFill>
                  <a:srgbClr val="F5333F"/>
                </a:solidFill>
                <a:latin typeface="Arial"/>
                <a:ea typeface="Arial"/>
                <a:cs typeface="Arial"/>
                <a:sym typeface="Arial"/>
              </a:rPr>
              <a:t>Click to add Title</a:t>
            </a:r>
            <a:endParaRPr sz="3600" b="0">
              <a:solidFill>
                <a:srgbClr val="F5333F"/>
              </a:solidFill>
              <a:latin typeface="Arial"/>
              <a:ea typeface="Arial"/>
              <a:cs typeface="Arial"/>
              <a:sym typeface="Arial"/>
            </a:endParaRPr>
          </a:p>
        </p:txBody>
      </p:sp>
      <p:sp>
        <p:nvSpPr>
          <p:cNvPr id="129" name="Google Shape;129;p11"/>
          <p:cNvSpPr/>
          <p:nvPr/>
        </p:nvSpPr>
        <p:spPr>
          <a:xfrm>
            <a:off x="11718595" y="3690308"/>
            <a:ext cx="870" cy="1071"/>
          </a:xfrm>
          <a:custGeom>
            <a:avLst/>
            <a:gdLst/>
            <a:ahLst/>
            <a:cxnLst/>
            <a:rect l="l" t="t" r="r" b="b"/>
            <a:pathLst>
              <a:path w="870" h="1071" extrusionOk="0">
                <a:moveTo>
                  <a:pt x="0" y="0"/>
                </a:moveTo>
                <a:lnTo>
                  <a:pt x="870" y="0"/>
                </a:lnTo>
                <a:lnTo>
                  <a:pt x="870" y="1071"/>
                </a:lnTo>
                <a:lnTo>
                  <a:pt x="0" y="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378">
          <p15:clr>
            <a:srgbClr val="FBAE40"/>
          </p15:clr>
        </p15:guide>
        <p15:guide id="2" orient="horz" pos="2731">
          <p15:clr>
            <a:srgbClr val="FBAE40"/>
          </p15:clr>
        </p15:guide>
        <p15:guide id="3" orient="horz" pos="219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30238" y="544498"/>
            <a:ext cx="6196824" cy="569927"/>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Proxima Nova"/>
                <a:ea typeface="Proxima Nova"/>
                <a:cs typeface="Proxima Nova"/>
                <a:sym typeface="Proxima Nova"/>
              </a:defRPr>
            </a:lvl1pPr>
            <a:lvl2pPr marL="0" marR="0" lvl="1" indent="0" algn="r" rtl="0">
              <a:spcBef>
                <a:spcPts val="0"/>
              </a:spcBef>
              <a:buNone/>
              <a:defRPr sz="900" b="0" i="0" u="none" strike="noStrike" cap="none">
                <a:solidFill>
                  <a:srgbClr val="888888"/>
                </a:solidFill>
                <a:latin typeface="Proxima Nova"/>
                <a:ea typeface="Proxima Nova"/>
                <a:cs typeface="Proxima Nova"/>
                <a:sym typeface="Proxima Nova"/>
              </a:defRPr>
            </a:lvl2pPr>
            <a:lvl3pPr marL="0" marR="0" lvl="2" indent="0" algn="r" rtl="0">
              <a:spcBef>
                <a:spcPts val="0"/>
              </a:spcBef>
              <a:buNone/>
              <a:defRPr sz="900" b="0" i="0" u="none" strike="noStrike" cap="none">
                <a:solidFill>
                  <a:srgbClr val="888888"/>
                </a:solidFill>
                <a:latin typeface="Proxima Nova"/>
                <a:ea typeface="Proxima Nova"/>
                <a:cs typeface="Proxima Nova"/>
                <a:sym typeface="Proxima Nova"/>
              </a:defRPr>
            </a:lvl3pPr>
            <a:lvl4pPr marL="0" marR="0" lvl="3" indent="0" algn="r" rtl="0">
              <a:spcBef>
                <a:spcPts val="0"/>
              </a:spcBef>
              <a:buNone/>
              <a:defRPr sz="900" b="0" i="0" u="none" strike="noStrike" cap="none">
                <a:solidFill>
                  <a:srgbClr val="888888"/>
                </a:solidFill>
                <a:latin typeface="Proxima Nova"/>
                <a:ea typeface="Proxima Nova"/>
                <a:cs typeface="Proxima Nova"/>
                <a:sym typeface="Proxima Nova"/>
              </a:defRPr>
            </a:lvl4pPr>
            <a:lvl5pPr marL="0" marR="0" lvl="4" indent="0" algn="r" rtl="0">
              <a:spcBef>
                <a:spcPts val="0"/>
              </a:spcBef>
              <a:buNone/>
              <a:defRPr sz="900" b="0" i="0" u="none" strike="noStrike" cap="none">
                <a:solidFill>
                  <a:srgbClr val="888888"/>
                </a:solidFill>
                <a:latin typeface="Proxima Nova"/>
                <a:ea typeface="Proxima Nova"/>
                <a:cs typeface="Proxima Nova"/>
                <a:sym typeface="Proxima Nova"/>
              </a:defRPr>
            </a:lvl5pPr>
            <a:lvl6pPr marL="0" marR="0" lvl="5" indent="0" algn="r" rtl="0">
              <a:spcBef>
                <a:spcPts val="0"/>
              </a:spcBef>
              <a:buNone/>
              <a:defRPr sz="900" b="0" i="0" u="none" strike="noStrike" cap="none">
                <a:solidFill>
                  <a:srgbClr val="888888"/>
                </a:solidFill>
                <a:latin typeface="Proxima Nova"/>
                <a:ea typeface="Proxima Nova"/>
                <a:cs typeface="Proxima Nova"/>
                <a:sym typeface="Proxima Nova"/>
              </a:defRPr>
            </a:lvl6pPr>
            <a:lvl7pPr marL="0" marR="0" lvl="6" indent="0" algn="r" rtl="0">
              <a:spcBef>
                <a:spcPts val="0"/>
              </a:spcBef>
              <a:buNone/>
              <a:defRPr sz="900" b="0" i="0" u="none" strike="noStrike" cap="none">
                <a:solidFill>
                  <a:srgbClr val="888888"/>
                </a:solidFill>
                <a:latin typeface="Proxima Nova"/>
                <a:ea typeface="Proxima Nova"/>
                <a:cs typeface="Proxima Nova"/>
                <a:sym typeface="Proxima Nova"/>
              </a:defRPr>
            </a:lvl7pPr>
            <a:lvl8pPr marL="0" marR="0" lvl="7" indent="0" algn="r" rtl="0">
              <a:spcBef>
                <a:spcPts val="0"/>
              </a:spcBef>
              <a:buNone/>
              <a:defRPr sz="900" b="0" i="0" u="none" strike="noStrike" cap="none">
                <a:solidFill>
                  <a:srgbClr val="888888"/>
                </a:solidFill>
                <a:latin typeface="Proxima Nova"/>
                <a:ea typeface="Proxima Nova"/>
                <a:cs typeface="Proxima Nova"/>
                <a:sym typeface="Proxima Nova"/>
              </a:defRPr>
            </a:lvl8pPr>
            <a:lvl9pPr marL="0" marR="0" lvl="8" indent="0" algn="r" rtl="0">
              <a:spcBef>
                <a:spcPts val="0"/>
              </a:spcBef>
              <a:buNone/>
              <a:defRPr sz="900" b="0" i="0" u="none" strike="noStrike" cap="none">
                <a:solidFill>
                  <a:srgbClr val="888888"/>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IN"/>
              <a:t>‹#›</a:t>
            </a:fld>
            <a:endParaRPr/>
          </a:p>
        </p:txBody>
      </p:sp>
      <p:pic>
        <p:nvPicPr>
          <p:cNvPr id="13" name="Google Shape;13;p1"/>
          <p:cNvPicPr preferRelativeResize="0"/>
          <p:nvPr/>
        </p:nvPicPr>
        <p:blipFill rotWithShape="1">
          <a:blip r:embed="rId34">
            <a:alphaModFix/>
          </a:blip>
          <a:srcRect/>
          <a:stretch/>
        </p:blipFill>
        <p:spPr>
          <a:xfrm>
            <a:off x="7929762" y="209484"/>
            <a:ext cx="814046" cy="2172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398">
          <p15:clr>
            <a:srgbClr val="F26B43"/>
          </p15:clr>
        </p15:guide>
        <p15:guide id="2" orient="horz" pos="191">
          <p15:clr>
            <a:srgbClr val="F26B43"/>
          </p15:clr>
        </p15:guide>
        <p15:guide id="3" orient="horz" pos="344">
          <p15:clr>
            <a:srgbClr val="F26B43"/>
          </p15:clr>
        </p15:guide>
        <p15:guide id="4" pos="3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RXpJLZA7WhbCKLagibaZFCiWF535krao/edit#gid=529718626"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spreadsheets/d/1RXpJLZA7WhbCKLagibaZFCiWF535krao/edit#gid=1943901349"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hyperlink" Target="https://docs.google.com/spreadsheets/d/1RXpJLZA7WhbCKLagibaZFCiWF535krao/edit#gid=421986367" TargetMode="External"/><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2ssp2861kXiPF-NG3BJ0HbPheGVMDFEY/edit"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35"/>
          <p:cNvPicPr preferRelativeResize="0"/>
          <p:nvPr/>
        </p:nvPicPr>
        <p:blipFill rotWithShape="1">
          <a:blip r:embed="rId3">
            <a:alphaModFix/>
          </a:blip>
          <a:srcRect/>
          <a:stretch/>
        </p:blipFill>
        <p:spPr>
          <a:xfrm>
            <a:off x="7582370" y="0"/>
            <a:ext cx="1356542" cy="1577482"/>
          </a:xfrm>
          <a:prstGeom prst="rect">
            <a:avLst/>
          </a:prstGeom>
          <a:noFill/>
          <a:ln>
            <a:noFill/>
          </a:ln>
        </p:spPr>
      </p:pic>
      <p:sp>
        <p:nvSpPr>
          <p:cNvPr id="622" name="Google Shape;622;p35"/>
          <p:cNvSpPr txBox="1"/>
          <p:nvPr/>
        </p:nvSpPr>
        <p:spPr>
          <a:xfrm>
            <a:off x="692146" y="1042869"/>
            <a:ext cx="7691626" cy="349134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IN" sz="4000" b="1" dirty="0">
                <a:solidFill>
                  <a:schemeClr val="dk1"/>
                </a:solidFill>
                <a:latin typeface="Proxima Nova"/>
                <a:ea typeface="Proxima Nova"/>
                <a:cs typeface="Proxima Nova"/>
                <a:sym typeface="Proxima Nova"/>
              </a:rPr>
              <a:t>Industry Project</a:t>
            </a:r>
            <a:r>
              <a:rPr lang="en-IN" sz="6000" b="1" dirty="0">
                <a:solidFill>
                  <a:schemeClr val="dk1"/>
                </a:solidFill>
                <a:latin typeface="Proxima Nova"/>
                <a:ea typeface="Proxima Nova"/>
                <a:cs typeface="Proxima Nova"/>
                <a:sym typeface="Proxima Nova"/>
              </a:rPr>
              <a:t> </a:t>
            </a:r>
            <a:endParaRPr sz="6000" b="1" dirty="0">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IN" sz="3200" b="1" dirty="0">
                <a:solidFill>
                  <a:schemeClr val="dk1"/>
                </a:solidFill>
                <a:latin typeface="Proxima Nova"/>
                <a:ea typeface="Proxima Nova"/>
                <a:cs typeface="Proxima Nova"/>
                <a:sym typeface="Proxima Nova"/>
              </a:rPr>
              <a:t>Part II</a:t>
            </a:r>
          </a:p>
          <a:p>
            <a:pPr marL="0" lvl="0" indent="0" algn="ctr" rtl="0">
              <a:lnSpc>
                <a:spcPct val="115000"/>
              </a:lnSpc>
              <a:spcBef>
                <a:spcPts val="0"/>
              </a:spcBef>
              <a:spcAft>
                <a:spcPts val="0"/>
              </a:spcAft>
              <a:buClr>
                <a:schemeClr val="dk1"/>
              </a:buClr>
              <a:buSzPts val="1100"/>
              <a:buFont typeface="Arial"/>
              <a:buNone/>
            </a:pPr>
            <a:r>
              <a:rPr lang="en-IN" sz="3200" i="1" dirty="0">
                <a:solidFill>
                  <a:srgbClr val="FF0000"/>
                </a:solidFill>
                <a:latin typeface="Proxima Nova"/>
                <a:ea typeface="Proxima Nova"/>
                <a:cs typeface="Proxima Nova"/>
                <a:sym typeface="Proxima Nova"/>
              </a:rPr>
              <a:t>Eatery</a:t>
            </a:r>
            <a:endParaRPr lang="en-IN" sz="3200" b="1" dirty="0">
              <a:solidFill>
                <a:schemeClr val="dk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endParaRPr lang="en-IN" sz="3200" b="1" dirty="0">
              <a:solidFill>
                <a:schemeClr val="dk1"/>
              </a:solidFill>
              <a:latin typeface="Proxima Nova"/>
              <a:ea typeface="Proxima Nova"/>
              <a:cs typeface="Proxima Nova"/>
              <a:sym typeface="Proxima Nova"/>
            </a:endParaRPr>
          </a:p>
          <a:p>
            <a:pPr algn="ctr"/>
            <a:endParaRPr lang="en-US" sz="1400" i="1" dirty="0">
              <a:solidFill>
                <a:srgbClr val="C00000"/>
              </a:solidFill>
              <a:latin typeface="Proxima Nova"/>
            </a:endParaRPr>
          </a:p>
          <a:p>
            <a:pPr algn="ctr"/>
            <a:r>
              <a:rPr lang="en-US" sz="1400" i="1" dirty="0">
                <a:solidFill>
                  <a:srgbClr val="C00000"/>
                </a:solidFill>
                <a:latin typeface="Proxima Nova"/>
              </a:rPr>
              <a:t>Eat to love, love to partake the feast</a:t>
            </a:r>
            <a:endParaRPr lang="en-US" sz="1400" i="1" dirty="0">
              <a:solidFill>
                <a:srgbClr val="C00000"/>
              </a:solidFill>
              <a:latin typeface="Proxima Nova"/>
              <a:sym typeface="Proxima Nova"/>
            </a:endParaRPr>
          </a:p>
          <a:p>
            <a:pPr marL="0" lvl="0" indent="0" algn="l" rtl="0">
              <a:spcBef>
                <a:spcPts val="0"/>
              </a:spcBef>
              <a:spcAft>
                <a:spcPts val="0"/>
              </a:spcAft>
              <a:buNone/>
            </a:pPr>
            <a:endParaRPr lang="en-IN" dirty="0"/>
          </a:p>
          <a:p>
            <a:pPr marL="0" lvl="0" indent="0" algn="l" rtl="0">
              <a:spcBef>
                <a:spcPts val="0"/>
              </a:spcBef>
              <a:spcAft>
                <a:spcPts val="0"/>
              </a:spcAft>
              <a:buNone/>
            </a:pPr>
            <a:endParaRPr lang="en-IN" dirty="0"/>
          </a:p>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xmlns="" id="{F53A8673-3D14-CA55-8AF4-7991B93112A0}"/>
              </a:ext>
            </a:extLst>
          </p:cNvPr>
          <p:cNvPicPr>
            <a:picLocks noChangeAspect="1"/>
          </p:cNvPicPr>
          <p:nvPr/>
        </p:nvPicPr>
        <p:blipFill>
          <a:blip r:embed="rId4"/>
          <a:stretch>
            <a:fillRect/>
          </a:stretch>
        </p:blipFill>
        <p:spPr>
          <a:xfrm>
            <a:off x="4187304" y="3328623"/>
            <a:ext cx="701310" cy="604766"/>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outerShdw blurRad="50800" dist="50800" dir="5400000" algn="ctr" rotWithShape="0">
              <a:srgbClr val="FF0000"/>
            </a:outerShdw>
          </a:effectLst>
        </p:spPr>
      </p:pic>
      <p:sp>
        <p:nvSpPr>
          <p:cNvPr id="3" name="TextBox 2"/>
          <p:cNvSpPr txBox="1"/>
          <p:nvPr/>
        </p:nvSpPr>
        <p:spPr>
          <a:xfrm>
            <a:off x="243348" y="4503804"/>
            <a:ext cx="8695564" cy="30777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p>
            <a:pPr algn="ctr"/>
            <a:r>
              <a:rPr lang="en-IN" b="1" dirty="0" smtClean="0"/>
              <a:t>NAME: VVVSS Vijay Aditya</a:t>
            </a:r>
            <a:endParaRPr lang="en-IN"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40"/>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Retention Metrics</a:t>
            </a:r>
            <a:endParaRPr sz="3000"/>
          </a:p>
        </p:txBody>
      </p:sp>
      <p:pic>
        <p:nvPicPr>
          <p:cNvPr id="20" name="Picture 19">
            <a:extLst>
              <a:ext uri="{FF2B5EF4-FFF2-40B4-BE49-F238E27FC236}">
                <a16:creationId xmlns:a16="http://schemas.microsoft.com/office/drawing/2014/main" xmlns="" id="{D222299A-91FA-7C90-7010-4FD66D243F11}"/>
              </a:ext>
            </a:extLst>
          </p:cNvPr>
          <p:cNvPicPr>
            <a:picLocks noChangeAspect="1"/>
          </p:cNvPicPr>
          <p:nvPr/>
        </p:nvPicPr>
        <p:blipFill>
          <a:blip r:embed="rId3"/>
          <a:stretch>
            <a:fillRect/>
          </a:stretch>
        </p:blipFill>
        <p:spPr>
          <a:xfrm>
            <a:off x="0" y="648816"/>
            <a:ext cx="9144000" cy="44844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Shape 717"/>
        <p:cNvGrpSpPr/>
        <p:nvPr/>
      </p:nvGrpSpPr>
      <p:grpSpPr>
        <a:xfrm>
          <a:off x="0" y="0"/>
          <a:ext cx="0" cy="0"/>
          <a:chOff x="0" y="0"/>
          <a:chExt cx="0" cy="0"/>
        </a:xfrm>
      </p:grpSpPr>
      <p:sp>
        <p:nvSpPr>
          <p:cNvPr id="718" name="Google Shape;718;p40"/>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Retention Metrics</a:t>
            </a:r>
            <a:endParaRPr sz="3000"/>
          </a:p>
        </p:txBody>
      </p:sp>
      <p:pic>
        <p:nvPicPr>
          <p:cNvPr id="3" name="Picture 2">
            <a:extLst>
              <a:ext uri="{FF2B5EF4-FFF2-40B4-BE49-F238E27FC236}">
                <a16:creationId xmlns:a16="http://schemas.microsoft.com/office/drawing/2014/main" xmlns="" id="{D60185F3-32B0-471F-0214-DA1AEB43F90A}"/>
              </a:ext>
            </a:extLst>
          </p:cNvPr>
          <p:cNvPicPr>
            <a:picLocks noChangeAspect="1"/>
          </p:cNvPicPr>
          <p:nvPr/>
        </p:nvPicPr>
        <p:blipFill>
          <a:blip r:embed="rId3"/>
          <a:stretch>
            <a:fillRect/>
          </a:stretch>
        </p:blipFill>
        <p:spPr>
          <a:xfrm>
            <a:off x="0" y="649449"/>
            <a:ext cx="9144000" cy="4483223"/>
          </a:xfrm>
          <a:prstGeom prst="rect">
            <a:avLst/>
          </a:prstGeom>
        </p:spPr>
      </p:pic>
    </p:spTree>
    <p:extLst>
      <p:ext uri="{BB962C8B-B14F-4D97-AF65-F5344CB8AC3E}">
        <p14:creationId xmlns:p14="http://schemas.microsoft.com/office/powerpoint/2010/main" val="211686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3"/>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Revenue Metrics</a:t>
            </a:r>
            <a:endParaRPr sz="3000"/>
          </a:p>
        </p:txBody>
      </p:sp>
      <p:pic>
        <p:nvPicPr>
          <p:cNvPr id="17" name="Picture 16">
            <a:extLst>
              <a:ext uri="{FF2B5EF4-FFF2-40B4-BE49-F238E27FC236}">
                <a16:creationId xmlns:a16="http://schemas.microsoft.com/office/drawing/2014/main" xmlns="" id="{FD8AA42A-371B-50D4-1D65-8E029E969BF0}"/>
              </a:ext>
            </a:extLst>
          </p:cNvPr>
          <p:cNvPicPr>
            <a:picLocks noChangeAspect="1"/>
          </p:cNvPicPr>
          <p:nvPr/>
        </p:nvPicPr>
        <p:blipFill>
          <a:blip r:embed="rId3"/>
          <a:stretch>
            <a:fillRect/>
          </a:stretch>
        </p:blipFill>
        <p:spPr>
          <a:xfrm>
            <a:off x="14514" y="655944"/>
            <a:ext cx="9144000" cy="44702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Shape 723"/>
        <p:cNvGrpSpPr/>
        <p:nvPr/>
      </p:nvGrpSpPr>
      <p:grpSpPr>
        <a:xfrm>
          <a:off x="0" y="0"/>
          <a:ext cx="0" cy="0"/>
          <a:chOff x="0" y="0"/>
          <a:chExt cx="0" cy="0"/>
        </a:xfrm>
      </p:grpSpPr>
      <p:sp>
        <p:nvSpPr>
          <p:cNvPr id="724" name="Google Shape;724;p41"/>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Revenue Metrics</a:t>
            </a:r>
            <a:endParaRPr sz="3000"/>
          </a:p>
        </p:txBody>
      </p:sp>
      <p:pic>
        <p:nvPicPr>
          <p:cNvPr id="4" name="Picture 3">
            <a:extLst>
              <a:ext uri="{FF2B5EF4-FFF2-40B4-BE49-F238E27FC236}">
                <a16:creationId xmlns:a16="http://schemas.microsoft.com/office/drawing/2014/main" xmlns="" id="{C2B99C7C-7D9F-0776-7E5F-C66099695BED}"/>
              </a:ext>
            </a:extLst>
          </p:cNvPr>
          <p:cNvPicPr>
            <a:picLocks noChangeAspect="1"/>
          </p:cNvPicPr>
          <p:nvPr/>
        </p:nvPicPr>
        <p:blipFill>
          <a:blip r:embed="rId3"/>
          <a:stretch>
            <a:fillRect/>
          </a:stretch>
        </p:blipFill>
        <p:spPr>
          <a:xfrm>
            <a:off x="0" y="651926"/>
            <a:ext cx="9144000" cy="444923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44"/>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Referral Metrics</a:t>
            </a:r>
            <a:endParaRPr sz="3000"/>
          </a:p>
        </p:txBody>
      </p:sp>
      <p:pic>
        <p:nvPicPr>
          <p:cNvPr id="17" name="Picture 16">
            <a:extLst>
              <a:ext uri="{FF2B5EF4-FFF2-40B4-BE49-F238E27FC236}">
                <a16:creationId xmlns:a16="http://schemas.microsoft.com/office/drawing/2014/main" xmlns="" id="{17E47B56-9906-8795-9F32-B8C9A7D91E8C}"/>
              </a:ext>
            </a:extLst>
          </p:cNvPr>
          <p:cNvPicPr>
            <a:picLocks noChangeAspect="1"/>
          </p:cNvPicPr>
          <p:nvPr/>
        </p:nvPicPr>
        <p:blipFill>
          <a:blip r:embed="rId3"/>
          <a:stretch>
            <a:fillRect/>
          </a:stretch>
        </p:blipFill>
        <p:spPr>
          <a:xfrm>
            <a:off x="-14514" y="647379"/>
            <a:ext cx="9144000" cy="44728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Shape 729"/>
        <p:cNvGrpSpPr/>
        <p:nvPr/>
      </p:nvGrpSpPr>
      <p:grpSpPr>
        <a:xfrm>
          <a:off x="0" y="0"/>
          <a:ext cx="0" cy="0"/>
          <a:chOff x="0" y="0"/>
          <a:chExt cx="0" cy="0"/>
        </a:xfrm>
      </p:grpSpPr>
      <p:sp>
        <p:nvSpPr>
          <p:cNvPr id="730" name="Google Shape;730;p42"/>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Referral Metrics</a:t>
            </a:r>
            <a:endParaRPr sz="3000"/>
          </a:p>
        </p:txBody>
      </p:sp>
      <p:pic>
        <p:nvPicPr>
          <p:cNvPr id="4" name="Picture 3">
            <a:extLst>
              <a:ext uri="{FF2B5EF4-FFF2-40B4-BE49-F238E27FC236}">
                <a16:creationId xmlns:a16="http://schemas.microsoft.com/office/drawing/2014/main" xmlns="" id="{A391FB88-BB5C-268D-3848-3A34495C8D6B}"/>
              </a:ext>
            </a:extLst>
          </p:cNvPr>
          <p:cNvPicPr>
            <a:picLocks noChangeAspect="1"/>
          </p:cNvPicPr>
          <p:nvPr/>
        </p:nvPicPr>
        <p:blipFill>
          <a:blip r:embed="rId3"/>
          <a:stretch>
            <a:fillRect/>
          </a:stretch>
        </p:blipFill>
        <p:spPr>
          <a:xfrm>
            <a:off x="-8545" y="645832"/>
            <a:ext cx="9144000" cy="42582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43"/>
          <p:cNvSpPr txBox="1">
            <a:spLocks noGrp="1"/>
          </p:cNvSpPr>
          <p:nvPr>
            <p:ph type="title"/>
          </p:nvPr>
        </p:nvSpPr>
        <p:spPr>
          <a:xfrm>
            <a:off x="143171" y="111975"/>
            <a:ext cx="7230085" cy="38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IN" sz="3000" dirty="0"/>
              <a:t>Eatery - Wireframe - Analytics Dashboard</a:t>
            </a:r>
            <a:endParaRPr sz="3000" dirty="0"/>
          </a:p>
        </p:txBody>
      </p:sp>
      <p:pic>
        <p:nvPicPr>
          <p:cNvPr id="3" name="Picture 2">
            <a:extLst>
              <a:ext uri="{FF2B5EF4-FFF2-40B4-BE49-F238E27FC236}">
                <a16:creationId xmlns:a16="http://schemas.microsoft.com/office/drawing/2014/main" xmlns="" id="{00EE57F5-58F8-F76D-9572-9B27CD529A17}"/>
              </a:ext>
            </a:extLst>
          </p:cNvPr>
          <p:cNvPicPr>
            <a:picLocks noChangeAspect="1"/>
          </p:cNvPicPr>
          <p:nvPr/>
        </p:nvPicPr>
        <p:blipFill>
          <a:blip r:embed="rId3"/>
          <a:stretch>
            <a:fillRect/>
          </a:stretch>
        </p:blipFill>
        <p:spPr>
          <a:xfrm>
            <a:off x="0" y="642671"/>
            <a:ext cx="9144000" cy="42935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4"/>
          <p:cNvSpPr txBox="1">
            <a:spLocks noGrp="1"/>
          </p:cNvSpPr>
          <p:nvPr>
            <p:ph type="title"/>
          </p:nvPr>
        </p:nvSpPr>
        <p:spPr>
          <a:xfrm>
            <a:off x="143171" y="111975"/>
            <a:ext cx="7302657" cy="38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IN" sz="3000" dirty="0"/>
              <a:t>Eatery - Wireframe - Analytics Dashboard</a:t>
            </a:r>
            <a:endParaRPr sz="3000" dirty="0"/>
          </a:p>
        </p:txBody>
      </p:sp>
      <p:pic>
        <p:nvPicPr>
          <p:cNvPr id="2" name="Picture 1">
            <a:extLst>
              <a:ext uri="{FF2B5EF4-FFF2-40B4-BE49-F238E27FC236}">
                <a16:creationId xmlns:a16="http://schemas.microsoft.com/office/drawing/2014/main" xmlns="" id="{0768B149-B1A7-4814-90DB-CBBD38410FC8}"/>
              </a:ext>
            </a:extLst>
          </p:cNvPr>
          <p:cNvPicPr>
            <a:picLocks noChangeAspect="1"/>
          </p:cNvPicPr>
          <p:nvPr/>
        </p:nvPicPr>
        <p:blipFill>
          <a:blip r:embed="rId3"/>
          <a:stretch>
            <a:fillRect/>
          </a:stretch>
        </p:blipFill>
        <p:spPr>
          <a:xfrm>
            <a:off x="0" y="631540"/>
            <a:ext cx="9136741" cy="45119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4"/>
          <p:cNvSpPr txBox="1">
            <a:spLocks noGrp="1"/>
          </p:cNvSpPr>
          <p:nvPr>
            <p:ph type="title"/>
          </p:nvPr>
        </p:nvSpPr>
        <p:spPr>
          <a:xfrm>
            <a:off x="143171" y="111975"/>
            <a:ext cx="7302657" cy="38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IN" sz="3000" dirty="0"/>
              <a:t>Eatery - Wireframe - Analytics Dashboard</a:t>
            </a:r>
            <a:endParaRPr sz="3000" dirty="0"/>
          </a:p>
        </p:txBody>
      </p:sp>
      <p:pic>
        <p:nvPicPr>
          <p:cNvPr id="6" name="Picture 5">
            <a:extLst>
              <a:ext uri="{FF2B5EF4-FFF2-40B4-BE49-F238E27FC236}">
                <a16:creationId xmlns:a16="http://schemas.microsoft.com/office/drawing/2014/main" xmlns="" id="{83B53618-C10D-29B7-37FB-6E12D80DC067}"/>
              </a:ext>
            </a:extLst>
          </p:cNvPr>
          <p:cNvPicPr>
            <a:picLocks noChangeAspect="1"/>
          </p:cNvPicPr>
          <p:nvPr/>
        </p:nvPicPr>
        <p:blipFill>
          <a:blip r:embed="rId3"/>
          <a:stretch>
            <a:fillRect/>
          </a:stretch>
        </p:blipFill>
        <p:spPr>
          <a:xfrm>
            <a:off x="3543300" y="642938"/>
            <a:ext cx="5279232" cy="4500562"/>
          </a:xfrm>
          <a:prstGeom prst="rect">
            <a:avLst/>
          </a:prstGeom>
        </p:spPr>
      </p:pic>
      <p:pic>
        <p:nvPicPr>
          <p:cNvPr id="3" name="Picture 2">
            <a:extLst>
              <a:ext uri="{FF2B5EF4-FFF2-40B4-BE49-F238E27FC236}">
                <a16:creationId xmlns:a16="http://schemas.microsoft.com/office/drawing/2014/main" xmlns="" id="{CBC1918B-423F-8AFA-7775-C780D49E3696}"/>
              </a:ext>
            </a:extLst>
          </p:cNvPr>
          <p:cNvPicPr>
            <a:picLocks noChangeAspect="1"/>
          </p:cNvPicPr>
          <p:nvPr/>
        </p:nvPicPr>
        <p:blipFill>
          <a:blip r:embed="rId4"/>
          <a:stretch>
            <a:fillRect/>
          </a:stretch>
        </p:blipFill>
        <p:spPr>
          <a:xfrm>
            <a:off x="41069" y="671967"/>
            <a:ext cx="3436918" cy="4500562"/>
          </a:xfrm>
          <a:prstGeom prst="rect">
            <a:avLst/>
          </a:prstGeom>
        </p:spPr>
      </p:pic>
    </p:spTree>
    <p:extLst>
      <p:ext uri="{BB962C8B-B14F-4D97-AF65-F5344CB8AC3E}">
        <p14:creationId xmlns:p14="http://schemas.microsoft.com/office/powerpoint/2010/main" val="494584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59AE87B-EAD0-E198-9818-8638D8BE358E}"/>
              </a:ext>
            </a:extLst>
          </p:cNvPr>
          <p:cNvSpPr>
            <a:spLocks noGrp="1"/>
          </p:cNvSpPr>
          <p:nvPr>
            <p:ph type="title"/>
          </p:nvPr>
        </p:nvSpPr>
        <p:spPr/>
        <p:txBody>
          <a:bodyPr/>
          <a:lstStyle/>
          <a:p>
            <a:r>
              <a:rPr lang="en-IN" dirty="0"/>
              <a:t>Acquisition</a:t>
            </a:r>
          </a:p>
        </p:txBody>
      </p:sp>
      <p:pic>
        <p:nvPicPr>
          <p:cNvPr id="6" name="Picture 5">
            <a:extLst>
              <a:ext uri="{FF2B5EF4-FFF2-40B4-BE49-F238E27FC236}">
                <a16:creationId xmlns:a16="http://schemas.microsoft.com/office/drawing/2014/main" xmlns="" id="{90166057-1347-AE54-42AB-795A37608536}"/>
              </a:ext>
            </a:extLst>
          </p:cNvPr>
          <p:cNvPicPr>
            <a:picLocks noChangeAspect="1"/>
          </p:cNvPicPr>
          <p:nvPr/>
        </p:nvPicPr>
        <p:blipFill>
          <a:blip r:embed="rId2"/>
          <a:stretch>
            <a:fillRect/>
          </a:stretch>
        </p:blipFill>
        <p:spPr>
          <a:xfrm>
            <a:off x="1744735" y="808601"/>
            <a:ext cx="5654530" cy="4038233"/>
          </a:xfrm>
          <a:prstGeom prst="rect">
            <a:avLst/>
          </a:prstGeom>
        </p:spPr>
      </p:pic>
    </p:spTree>
    <p:extLst>
      <p:ext uri="{BB962C8B-B14F-4D97-AF65-F5344CB8AC3E}">
        <p14:creationId xmlns:p14="http://schemas.microsoft.com/office/powerpoint/2010/main" val="51045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6"/>
          <p:cNvSpPr txBox="1"/>
          <p:nvPr/>
        </p:nvSpPr>
        <p:spPr>
          <a:xfrm>
            <a:off x="128850" y="731100"/>
            <a:ext cx="8886300" cy="44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N" sz="1800" b="1" dirty="0">
                <a:solidFill>
                  <a:srgbClr val="0E101A"/>
                </a:solidFill>
                <a:latin typeface="Proxima Nova"/>
                <a:ea typeface="Proxima Nova"/>
                <a:cs typeface="Proxima Nova"/>
                <a:sym typeface="Proxima Nova"/>
              </a:rPr>
              <a:t>DELIVERABLES </a:t>
            </a:r>
            <a:endParaRPr sz="1800" dirty="0">
              <a:solidFill>
                <a:srgbClr val="0E101A"/>
              </a:solidFill>
              <a:latin typeface="Proxima Nova"/>
              <a:ea typeface="Proxima Nova"/>
              <a:cs typeface="Proxima Nova"/>
              <a:sym typeface="Proxima Nova"/>
            </a:endParaRPr>
          </a:p>
          <a:p>
            <a:pPr marL="457200" lvl="0" indent="-342900" algn="l" rtl="0">
              <a:lnSpc>
                <a:spcPct val="115000"/>
              </a:lnSpc>
              <a:spcBef>
                <a:spcPts val="0"/>
              </a:spcBef>
              <a:spcAft>
                <a:spcPts val="0"/>
              </a:spcAft>
              <a:buClr>
                <a:srgbClr val="0E101A"/>
              </a:buClr>
              <a:buSzPts val="1800"/>
              <a:buFont typeface="Proxima Nova"/>
              <a:buChar char="●"/>
            </a:pPr>
            <a:r>
              <a:rPr lang="en-IN" sz="1800" dirty="0">
                <a:solidFill>
                  <a:srgbClr val="0E101A"/>
                </a:solidFill>
                <a:latin typeface="Proxima Nova"/>
                <a:ea typeface="Proxima Nova"/>
                <a:cs typeface="Proxima Nova"/>
                <a:sym typeface="Proxima Nova"/>
              </a:rPr>
              <a:t>Part-1 -  Product Analytics</a:t>
            </a:r>
            <a:endParaRPr sz="1800" dirty="0">
              <a:solidFill>
                <a:srgbClr val="0E101A"/>
              </a:solidFill>
              <a:latin typeface="Proxima Nova"/>
              <a:ea typeface="Proxima Nova"/>
              <a:cs typeface="Proxima Nova"/>
              <a:sym typeface="Proxima Nova"/>
            </a:endParaRPr>
          </a:p>
          <a:p>
            <a:pPr marL="457200" lvl="0" indent="-342900" algn="l" rtl="0">
              <a:lnSpc>
                <a:spcPct val="115000"/>
              </a:lnSpc>
              <a:spcBef>
                <a:spcPts val="0"/>
              </a:spcBef>
              <a:spcAft>
                <a:spcPts val="0"/>
              </a:spcAft>
              <a:buClr>
                <a:srgbClr val="0E101A"/>
              </a:buClr>
              <a:buSzPts val="1800"/>
              <a:buFont typeface="Proxima Nova"/>
              <a:buChar char="●"/>
            </a:pPr>
            <a:r>
              <a:rPr lang="en-IN" sz="1800" dirty="0">
                <a:solidFill>
                  <a:srgbClr val="0E101A"/>
                </a:solidFill>
                <a:latin typeface="Proxima Nova"/>
                <a:ea typeface="Proxima Nova"/>
                <a:cs typeface="Proxima Nova"/>
                <a:sym typeface="Proxima Nova"/>
              </a:rPr>
              <a:t>Part-2 - Growth Strategies</a:t>
            </a:r>
            <a:endParaRPr sz="1800" dirty="0">
              <a:solidFill>
                <a:srgbClr val="0E101A"/>
              </a:solidFill>
              <a:latin typeface="Proxima Nova"/>
              <a:ea typeface="Proxima Nova"/>
              <a:cs typeface="Proxima Nova"/>
              <a:sym typeface="Proxima Nova"/>
            </a:endParaRPr>
          </a:p>
          <a:p>
            <a:pPr marL="457200" lvl="0" indent="-342900" algn="l" rtl="0">
              <a:lnSpc>
                <a:spcPct val="115000"/>
              </a:lnSpc>
              <a:spcBef>
                <a:spcPts val="0"/>
              </a:spcBef>
              <a:spcAft>
                <a:spcPts val="0"/>
              </a:spcAft>
              <a:buClr>
                <a:srgbClr val="0E101A"/>
              </a:buClr>
              <a:buSzPts val="1800"/>
              <a:buFont typeface="Proxima Nova"/>
              <a:buChar char="●"/>
            </a:pPr>
            <a:r>
              <a:rPr lang="en-IN" sz="1800" dirty="0">
                <a:solidFill>
                  <a:srgbClr val="0E101A"/>
                </a:solidFill>
                <a:latin typeface="Proxima Nova"/>
                <a:ea typeface="Proxima Nova"/>
                <a:cs typeface="Proxima Nova"/>
                <a:sym typeface="Proxima Nova"/>
              </a:rPr>
              <a:t>Part-3 - Product Roadmap</a:t>
            </a:r>
            <a:endParaRPr sz="1800" dirty="0">
              <a:solidFill>
                <a:srgbClr val="0E101A"/>
              </a:solidFill>
              <a:latin typeface="Proxima Nova"/>
              <a:ea typeface="Proxima Nova"/>
              <a:cs typeface="Proxima Nova"/>
              <a:sym typeface="Proxima Nova"/>
            </a:endParaRPr>
          </a:p>
          <a:p>
            <a:pPr marL="457200" lvl="0" indent="-342900" algn="l" rtl="0">
              <a:lnSpc>
                <a:spcPct val="115000"/>
              </a:lnSpc>
              <a:spcBef>
                <a:spcPts val="0"/>
              </a:spcBef>
              <a:spcAft>
                <a:spcPts val="0"/>
              </a:spcAft>
              <a:buClr>
                <a:srgbClr val="0E101A"/>
              </a:buClr>
              <a:buSzPts val="1800"/>
              <a:buFont typeface="Proxima Nova"/>
              <a:buChar char="●"/>
            </a:pPr>
            <a:r>
              <a:rPr lang="en-IN" sz="1800" dirty="0">
                <a:solidFill>
                  <a:srgbClr val="0E101A"/>
                </a:solidFill>
                <a:latin typeface="Proxima Nova"/>
                <a:ea typeface="Proxima Nova"/>
                <a:cs typeface="Proxima Nova"/>
                <a:sym typeface="Proxima Nova"/>
              </a:rPr>
              <a:t>Part-4 - Product Backlog and Sprint Backlog</a:t>
            </a:r>
            <a:endParaRPr sz="1800" dirty="0">
              <a:solidFill>
                <a:srgbClr val="0E101A"/>
              </a:solidFill>
              <a:latin typeface="Proxima Nova"/>
              <a:ea typeface="Proxima Nova"/>
              <a:cs typeface="Proxima Nova"/>
              <a:sym typeface="Proxima Nova"/>
            </a:endParaRPr>
          </a:p>
          <a:p>
            <a:pPr marL="457200" lvl="0" indent="-342900" algn="l" rtl="0">
              <a:lnSpc>
                <a:spcPct val="115000"/>
              </a:lnSpc>
              <a:spcBef>
                <a:spcPts val="0"/>
              </a:spcBef>
              <a:spcAft>
                <a:spcPts val="0"/>
              </a:spcAft>
              <a:buClr>
                <a:srgbClr val="0E101A"/>
              </a:buClr>
              <a:buSzPts val="1800"/>
              <a:buFont typeface="Proxima Nova"/>
              <a:buChar char="●"/>
            </a:pPr>
            <a:r>
              <a:rPr lang="en-IN" sz="1800" dirty="0">
                <a:solidFill>
                  <a:srgbClr val="0E101A"/>
                </a:solidFill>
                <a:latin typeface="Proxima Nova"/>
                <a:ea typeface="Proxima Nova"/>
                <a:cs typeface="Proxima Nova"/>
                <a:sym typeface="Proxima Nova"/>
              </a:rPr>
              <a:t>Part-5 - Product Requirements Document</a:t>
            </a:r>
            <a:endParaRPr sz="1800" dirty="0">
              <a:solidFill>
                <a:srgbClr val="0E101A"/>
              </a:solidFill>
              <a:latin typeface="Proxima Nova"/>
              <a:ea typeface="Proxima Nova"/>
              <a:cs typeface="Proxima Nova"/>
              <a:sym typeface="Proxima Nova"/>
            </a:endParaRPr>
          </a:p>
          <a:p>
            <a:pPr marL="457200" lvl="0" indent="-342900" algn="l" rtl="0">
              <a:lnSpc>
                <a:spcPct val="115000"/>
              </a:lnSpc>
              <a:spcBef>
                <a:spcPts val="0"/>
              </a:spcBef>
              <a:spcAft>
                <a:spcPts val="0"/>
              </a:spcAft>
              <a:buClr>
                <a:srgbClr val="0E101A"/>
              </a:buClr>
              <a:buSzPts val="1800"/>
              <a:buFont typeface="Proxima Nova"/>
              <a:buChar char="●"/>
            </a:pPr>
            <a:r>
              <a:rPr lang="en-IN" sz="1800" dirty="0">
                <a:solidFill>
                  <a:srgbClr val="0E101A"/>
                </a:solidFill>
                <a:latin typeface="Proxima Nova"/>
                <a:ea typeface="Proxima Nova"/>
                <a:cs typeface="Proxima Nova"/>
                <a:sym typeface="Proxima Nova"/>
              </a:rPr>
              <a:t>Part-6 - Go-to-Market Strategy</a:t>
            </a:r>
            <a:endParaRPr sz="1800" dirty="0">
              <a:solidFill>
                <a:srgbClr val="0E101A"/>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800" dirty="0">
              <a:solidFill>
                <a:srgbClr val="0E101A"/>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IN" sz="1800" b="1" dirty="0">
                <a:solidFill>
                  <a:srgbClr val="0E101A"/>
                </a:solidFill>
                <a:latin typeface="Proxima Nova"/>
                <a:ea typeface="Proxima Nova"/>
                <a:cs typeface="Proxima Nova"/>
                <a:sym typeface="Proxima Nova"/>
              </a:rPr>
              <a:t>SUBMISSION GUIDELINES</a:t>
            </a:r>
            <a:endParaRPr sz="1800" b="1" dirty="0">
              <a:solidFill>
                <a:srgbClr val="0E101A"/>
              </a:solidFill>
              <a:latin typeface="Proxima Nova"/>
              <a:ea typeface="Proxima Nova"/>
              <a:cs typeface="Proxima Nova"/>
              <a:sym typeface="Proxima Nova"/>
            </a:endParaRPr>
          </a:p>
          <a:p>
            <a:pPr marL="0" lvl="0" indent="0" algn="l" rtl="0">
              <a:spcBef>
                <a:spcPts val="0"/>
              </a:spcBef>
              <a:spcAft>
                <a:spcPts val="0"/>
              </a:spcAft>
              <a:buNone/>
            </a:pPr>
            <a:endParaRPr sz="1800" dirty="0">
              <a:latin typeface="Proxima Nova"/>
              <a:ea typeface="Proxima Nova"/>
              <a:cs typeface="Proxima Nova"/>
              <a:sym typeface="Proxima Nova"/>
            </a:endParaRPr>
          </a:p>
          <a:p>
            <a:pPr marL="457200" lvl="0" indent="-342900" algn="l" rtl="0">
              <a:spcBef>
                <a:spcPts val="0"/>
              </a:spcBef>
              <a:spcAft>
                <a:spcPts val="0"/>
              </a:spcAft>
              <a:buSzPts val="1800"/>
              <a:buFont typeface="Proxima Nova"/>
              <a:buAutoNum type="arabicPeriod"/>
            </a:pPr>
            <a:r>
              <a:rPr lang="en-IN" sz="1800" dirty="0">
                <a:latin typeface="Proxima Nova"/>
                <a:ea typeface="Proxima Nova"/>
                <a:cs typeface="Proxima Nova"/>
                <a:sym typeface="Proxima Nova"/>
              </a:rPr>
              <a:t>Part-1, 2 and 6 should be submitted in this PPT document.</a:t>
            </a:r>
            <a:endParaRPr sz="1800" dirty="0">
              <a:latin typeface="Proxima Nova"/>
              <a:ea typeface="Proxima Nova"/>
              <a:cs typeface="Proxima Nova"/>
              <a:sym typeface="Proxima Nova"/>
            </a:endParaRPr>
          </a:p>
          <a:p>
            <a:pPr marL="457200" lvl="0" indent="-342900" algn="l" rtl="0">
              <a:spcBef>
                <a:spcPts val="0"/>
              </a:spcBef>
              <a:spcAft>
                <a:spcPts val="0"/>
              </a:spcAft>
              <a:buSzPts val="1800"/>
              <a:buFont typeface="Proxima Nova"/>
              <a:buAutoNum type="arabicPeriod"/>
            </a:pPr>
            <a:r>
              <a:rPr lang="en-IN" sz="1800" dirty="0">
                <a:latin typeface="Proxima Nova"/>
                <a:ea typeface="Proxima Nova"/>
                <a:cs typeface="Proxima Nova"/>
                <a:sym typeface="Proxima Nova"/>
              </a:rPr>
              <a:t>Part-3 and 4 should be submitted in the excel document given on the platform.</a:t>
            </a:r>
            <a:endParaRPr sz="1800" dirty="0">
              <a:latin typeface="Proxima Nova"/>
              <a:ea typeface="Proxima Nova"/>
              <a:cs typeface="Proxima Nova"/>
              <a:sym typeface="Proxima Nova"/>
            </a:endParaRPr>
          </a:p>
          <a:p>
            <a:pPr marL="457200" lvl="0" indent="-342900" algn="l" rtl="0">
              <a:spcBef>
                <a:spcPts val="0"/>
              </a:spcBef>
              <a:spcAft>
                <a:spcPts val="0"/>
              </a:spcAft>
              <a:buSzPts val="1800"/>
              <a:buFont typeface="Proxima Nova"/>
              <a:buAutoNum type="arabicPeriod"/>
            </a:pPr>
            <a:r>
              <a:rPr lang="en-IN" sz="1800" dirty="0">
                <a:latin typeface="Proxima Nova"/>
                <a:ea typeface="Proxima Nova"/>
                <a:cs typeface="Proxima Nova"/>
                <a:sym typeface="Proxima Nova"/>
              </a:rPr>
              <a:t>Part- 5 should be submitted in the word document given on the platform.</a:t>
            </a:r>
            <a:endParaRPr sz="1800" dirty="0">
              <a:latin typeface="Proxima Nova"/>
              <a:ea typeface="Proxima Nova"/>
              <a:cs typeface="Proxima Nova"/>
              <a:sym typeface="Proxima Nova"/>
            </a:endParaRPr>
          </a:p>
        </p:txBody>
      </p:sp>
      <p:sp>
        <p:nvSpPr>
          <p:cNvPr id="629" name="Google Shape;629;p36"/>
          <p:cNvSpPr txBox="1"/>
          <p:nvPr/>
        </p:nvSpPr>
        <p:spPr>
          <a:xfrm>
            <a:off x="279300" y="203348"/>
            <a:ext cx="4292700" cy="6855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lt1"/>
              </a:buClr>
              <a:buSzPts val="2340"/>
              <a:buFont typeface="Proxima Nova"/>
              <a:buNone/>
            </a:pPr>
            <a:r>
              <a:rPr lang="en-IN" sz="3000">
                <a:solidFill>
                  <a:schemeClr val="lt1"/>
                </a:solidFill>
                <a:latin typeface="Proxima Nova"/>
                <a:ea typeface="Proxima Nova"/>
                <a:cs typeface="Proxima Nova"/>
                <a:sym typeface="Proxima Nova"/>
              </a:rPr>
              <a:t>Assignment Instructions </a:t>
            </a:r>
            <a:endParaRPr sz="3000">
              <a:solidFill>
                <a:schemeClr val="lt1"/>
              </a:solidFill>
              <a:latin typeface="Proxima Nova"/>
              <a:ea typeface="Proxima Nova"/>
              <a:cs typeface="Proxima Nova"/>
              <a:sym typeface="Proxima Nova"/>
            </a:endParaRPr>
          </a:p>
          <a:p>
            <a:pPr marL="0" marR="0" lvl="0" indent="0" algn="l" rtl="0">
              <a:lnSpc>
                <a:spcPct val="80000"/>
              </a:lnSpc>
              <a:spcBef>
                <a:spcPts val="0"/>
              </a:spcBef>
              <a:spcAft>
                <a:spcPts val="0"/>
              </a:spcAft>
              <a:buClr>
                <a:schemeClr val="lt1"/>
              </a:buClr>
              <a:buSzPts val="2340"/>
              <a:buFont typeface="Proxima Nova"/>
              <a:buNone/>
            </a:pPr>
            <a:endParaRPr sz="3000">
              <a:solidFill>
                <a:schemeClr val="lt1"/>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82D6BD2-378D-A9F1-8618-028A7F1F6A2D}"/>
              </a:ext>
            </a:extLst>
          </p:cNvPr>
          <p:cNvSpPr>
            <a:spLocks noGrp="1"/>
          </p:cNvSpPr>
          <p:nvPr>
            <p:ph type="title"/>
          </p:nvPr>
        </p:nvSpPr>
        <p:spPr/>
        <p:txBody>
          <a:bodyPr/>
          <a:lstStyle/>
          <a:p>
            <a:r>
              <a:rPr lang="en-IN" dirty="0"/>
              <a:t>Activation</a:t>
            </a:r>
          </a:p>
        </p:txBody>
      </p:sp>
      <p:pic>
        <p:nvPicPr>
          <p:cNvPr id="6" name="Picture 5">
            <a:extLst>
              <a:ext uri="{FF2B5EF4-FFF2-40B4-BE49-F238E27FC236}">
                <a16:creationId xmlns:a16="http://schemas.microsoft.com/office/drawing/2014/main" xmlns="" id="{BA5F6C6F-AB64-CCAC-3747-DBD418C0961C}"/>
              </a:ext>
            </a:extLst>
          </p:cNvPr>
          <p:cNvPicPr>
            <a:picLocks noChangeAspect="1"/>
          </p:cNvPicPr>
          <p:nvPr/>
        </p:nvPicPr>
        <p:blipFill>
          <a:blip r:embed="rId2"/>
          <a:stretch>
            <a:fillRect/>
          </a:stretch>
        </p:blipFill>
        <p:spPr>
          <a:xfrm>
            <a:off x="1740924" y="785931"/>
            <a:ext cx="5662151" cy="4113803"/>
          </a:xfrm>
          <a:prstGeom prst="rect">
            <a:avLst/>
          </a:prstGeom>
        </p:spPr>
      </p:pic>
    </p:spTree>
    <p:extLst>
      <p:ext uri="{BB962C8B-B14F-4D97-AF65-F5344CB8AC3E}">
        <p14:creationId xmlns:p14="http://schemas.microsoft.com/office/powerpoint/2010/main" val="2618102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14F17FB-6C38-78CB-0B6D-7F53D8C7B640}"/>
              </a:ext>
            </a:extLst>
          </p:cNvPr>
          <p:cNvSpPr>
            <a:spLocks noGrp="1"/>
          </p:cNvSpPr>
          <p:nvPr>
            <p:ph type="title"/>
          </p:nvPr>
        </p:nvSpPr>
        <p:spPr/>
        <p:txBody>
          <a:bodyPr/>
          <a:lstStyle/>
          <a:p>
            <a:r>
              <a:rPr lang="en-IN" dirty="0"/>
              <a:t>Retention</a:t>
            </a:r>
          </a:p>
        </p:txBody>
      </p:sp>
      <p:pic>
        <p:nvPicPr>
          <p:cNvPr id="6" name="Picture 5">
            <a:extLst>
              <a:ext uri="{FF2B5EF4-FFF2-40B4-BE49-F238E27FC236}">
                <a16:creationId xmlns:a16="http://schemas.microsoft.com/office/drawing/2014/main" xmlns="" id="{43BFE862-C847-66E2-5D82-3C68BFC5F14D}"/>
              </a:ext>
            </a:extLst>
          </p:cNvPr>
          <p:cNvPicPr>
            <a:picLocks noChangeAspect="1"/>
          </p:cNvPicPr>
          <p:nvPr/>
        </p:nvPicPr>
        <p:blipFill>
          <a:blip r:embed="rId2"/>
          <a:stretch>
            <a:fillRect/>
          </a:stretch>
        </p:blipFill>
        <p:spPr>
          <a:xfrm>
            <a:off x="1748545" y="831273"/>
            <a:ext cx="5646909" cy="4190261"/>
          </a:xfrm>
          <a:prstGeom prst="rect">
            <a:avLst/>
          </a:prstGeom>
        </p:spPr>
      </p:pic>
    </p:spTree>
    <p:extLst>
      <p:ext uri="{BB962C8B-B14F-4D97-AF65-F5344CB8AC3E}">
        <p14:creationId xmlns:p14="http://schemas.microsoft.com/office/powerpoint/2010/main" val="3279692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73D73BB-417B-6570-9E9F-03FCB4DF89DF}"/>
              </a:ext>
            </a:extLst>
          </p:cNvPr>
          <p:cNvSpPr>
            <a:spLocks noGrp="1"/>
          </p:cNvSpPr>
          <p:nvPr>
            <p:ph type="title"/>
          </p:nvPr>
        </p:nvSpPr>
        <p:spPr/>
        <p:txBody>
          <a:bodyPr/>
          <a:lstStyle/>
          <a:p>
            <a:r>
              <a:rPr lang="en-IN" dirty="0"/>
              <a:t>Revenue</a:t>
            </a:r>
          </a:p>
        </p:txBody>
      </p:sp>
      <p:pic>
        <p:nvPicPr>
          <p:cNvPr id="6" name="Picture 5">
            <a:extLst>
              <a:ext uri="{FF2B5EF4-FFF2-40B4-BE49-F238E27FC236}">
                <a16:creationId xmlns:a16="http://schemas.microsoft.com/office/drawing/2014/main" xmlns="" id="{27A945E5-3D21-E35B-9F7C-1098F14B44E8}"/>
              </a:ext>
            </a:extLst>
          </p:cNvPr>
          <p:cNvPicPr>
            <a:picLocks noChangeAspect="1"/>
          </p:cNvPicPr>
          <p:nvPr/>
        </p:nvPicPr>
        <p:blipFill>
          <a:blip r:embed="rId2"/>
          <a:stretch>
            <a:fillRect/>
          </a:stretch>
        </p:blipFill>
        <p:spPr>
          <a:xfrm>
            <a:off x="1756166" y="763260"/>
            <a:ext cx="5631668" cy="4311174"/>
          </a:xfrm>
          <a:prstGeom prst="rect">
            <a:avLst/>
          </a:prstGeom>
        </p:spPr>
      </p:pic>
    </p:spTree>
    <p:extLst>
      <p:ext uri="{BB962C8B-B14F-4D97-AF65-F5344CB8AC3E}">
        <p14:creationId xmlns:p14="http://schemas.microsoft.com/office/powerpoint/2010/main" val="395277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52A6603-0310-E2E2-26C4-C8DA2F856D17}"/>
              </a:ext>
            </a:extLst>
          </p:cNvPr>
          <p:cNvSpPr>
            <a:spLocks noGrp="1"/>
          </p:cNvSpPr>
          <p:nvPr>
            <p:ph type="title"/>
          </p:nvPr>
        </p:nvSpPr>
        <p:spPr/>
        <p:txBody>
          <a:bodyPr/>
          <a:lstStyle/>
          <a:p>
            <a:r>
              <a:rPr lang="en-IN" dirty="0" err="1"/>
              <a:t>Refferal</a:t>
            </a:r>
            <a:endParaRPr lang="en-IN" dirty="0"/>
          </a:p>
        </p:txBody>
      </p:sp>
      <p:pic>
        <p:nvPicPr>
          <p:cNvPr id="6" name="Picture 5">
            <a:extLst>
              <a:ext uri="{FF2B5EF4-FFF2-40B4-BE49-F238E27FC236}">
                <a16:creationId xmlns:a16="http://schemas.microsoft.com/office/drawing/2014/main" xmlns="" id="{1D21B22C-A9B0-A6B2-C673-BC55D9C5DE20}"/>
              </a:ext>
            </a:extLst>
          </p:cNvPr>
          <p:cNvPicPr>
            <a:picLocks noChangeAspect="1"/>
          </p:cNvPicPr>
          <p:nvPr/>
        </p:nvPicPr>
        <p:blipFill>
          <a:blip r:embed="rId2"/>
          <a:stretch>
            <a:fillRect/>
          </a:stretch>
        </p:blipFill>
        <p:spPr>
          <a:xfrm>
            <a:off x="1748545" y="717918"/>
            <a:ext cx="5646909" cy="4250717"/>
          </a:xfrm>
          <a:prstGeom prst="rect">
            <a:avLst/>
          </a:prstGeom>
        </p:spPr>
      </p:pic>
    </p:spTree>
    <p:extLst>
      <p:ext uri="{BB962C8B-B14F-4D97-AF65-F5344CB8AC3E}">
        <p14:creationId xmlns:p14="http://schemas.microsoft.com/office/powerpoint/2010/main" val="4096885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5"/>
          <p:cNvSpPr txBox="1"/>
          <p:nvPr/>
        </p:nvSpPr>
        <p:spPr>
          <a:xfrm>
            <a:off x="1549250" y="929550"/>
            <a:ext cx="5589600" cy="31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N" sz="4000">
                <a:solidFill>
                  <a:srgbClr val="FFFF00"/>
                </a:solidFill>
                <a:latin typeface="Proxima Nova"/>
                <a:ea typeface="Proxima Nova"/>
                <a:cs typeface="Proxima Nova"/>
                <a:sym typeface="Proxima Nova"/>
              </a:rPr>
              <a:t>Part 2</a:t>
            </a:r>
            <a:endParaRPr sz="3000">
              <a:solidFill>
                <a:srgbClr val="FFFF00"/>
              </a:solidFill>
              <a:latin typeface="Proxima Nova"/>
              <a:ea typeface="Proxima Nova"/>
              <a:cs typeface="Proxima Nova"/>
              <a:sym typeface="Proxima Nova"/>
            </a:endParaRPr>
          </a:p>
          <a:p>
            <a:pPr marL="0" lvl="0" indent="0" algn="ctr" rtl="0">
              <a:spcBef>
                <a:spcPts val="0"/>
              </a:spcBef>
              <a:spcAft>
                <a:spcPts val="0"/>
              </a:spcAft>
              <a:buNone/>
            </a:pPr>
            <a:r>
              <a:rPr lang="en-IN" sz="3200">
                <a:solidFill>
                  <a:srgbClr val="FFFFFF"/>
                </a:solidFill>
                <a:latin typeface="Proxima Nova"/>
                <a:ea typeface="Proxima Nova"/>
                <a:cs typeface="Proxima Nova"/>
                <a:sym typeface="Proxima Nova"/>
              </a:rPr>
              <a:t>Growth Strategies</a:t>
            </a:r>
            <a:endParaRPr sz="320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sz="3000">
              <a:solidFill>
                <a:srgbClr val="FFFFFF"/>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46"/>
          <p:cNvSpPr txBox="1">
            <a:spLocks noGrp="1"/>
          </p:cNvSpPr>
          <p:nvPr>
            <p:ph type="title"/>
          </p:nvPr>
        </p:nvSpPr>
        <p:spPr>
          <a:xfrm>
            <a:off x="242303" y="111966"/>
            <a:ext cx="4058681"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Acquisition Channels</a:t>
            </a:r>
            <a:endParaRPr sz="3000" dirty="0"/>
          </a:p>
        </p:txBody>
      </p:sp>
      <p:pic>
        <p:nvPicPr>
          <p:cNvPr id="16" name="Picture 15">
            <a:extLst>
              <a:ext uri="{FF2B5EF4-FFF2-40B4-BE49-F238E27FC236}">
                <a16:creationId xmlns:a16="http://schemas.microsoft.com/office/drawing/2014/main" xmlns="" id="{59031F79-850D-F9E9-07DB-78AD21FA05C6}"/>
              </a:ext>
            </a:extLst>
          </p:cNvPr>
          <p:cNvPicPr>
            <a:picLocks noChangeAspect="1"/>
          </p:cNvPicPr>
          <p:nvPr/>
        </p:nvPicPr>
        <p:blipFill>
          <a:blip r:embed="rId3"/>
          <a:stretch>
            <a:fillRect/>
          </a:stretch>
        </p:blipFill>
        <p:spPr>
          <a:xfrm>
            <a:off x="508922" y="644962"/>
            <a:ext cx="8024555" cy="44985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46"/>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Acquisition Strategy</a:t>
            </a:r>
            <a:endParaRPr sz="3000"/>
          </a:p>
        </p:txBody>
      </p:sp>
      <p:pic>
        <p:nvPicPr>
          <p:cNvPr id="18" name="Picture 17">
            <a:extLst>
              <a:ext uri="{FF2B5EF4-FFF2-40B4-BE49-F238E27FC236}">
                <a16:creationId xmlns:a16="http://schemas.microsoft.com/office/drawing/2014/main" xmlns="" id="{48FA6702-1AA6-649E-DB9E-F6FF1E4DB655}"/>
              </a:ext>
            </a:extLst>
          </p:cNvPr>
          <p:cNvPicPr>
            <a:picLocks noChangeAspect="1"/>
          </p:cNvPicPr>
          <p:nvPr/>
        </p:nvPicPr>
        <p:blipFill>
          <a:blip r:embed="rId3"/>
          <a:stretch>
            <a:fillRect/>
          </a:stretch>
        </p:blipFill>
        <p:spPr>
          <a:xfrm>
            <a:off x="426548" y="685785"/>
            <a:ext cx="8131245" cy="4457715"/>
          </a:xfrm>
          <a:prstGeom prst="rect">
            <a:avLst/>
          </a:prstGeom>
        </p:spPr>
      </p:pic>
    </p:spTree>
    <p:extLst>
      <p:ext uri="{BB962C8B-B14F-4D97-AF65-F5344CB8AC3E}">
        <p14:creationId xmlns:p14="http://schemas.microsoft.com/office/powerpoint/2010/main" val="922769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7"/>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Activation Channels</a:t>
            </a:r>
            <a:endParaRPr sz="3000" dirty="0"/>
          </a:p>
        </p:txBody>
      </p:sp>
      <p:pic>
        <p:nvPicPr>
          <p:cNvPr id="23" name="Picture 22">
            <a:extLst>
              <a:ext uri="{FF2B5EF4-FFF2-40B4-BE49-F238E27FC236}">
                <a16:creationId xmlns:a16="http://schemas.microsoft.com/office/drawing/2014/main" xmlns="" id="{433DC1CB-E0B0-F145-88E5-45163366F8B4}"/>
              </a:ext>
            </a:extLst>
          </p:cNvPr>
          <p:cNvPicPr>
            <a:picLocks noChangeAspect="1"/>
          </p:cNvPicPr>
          <p:nvPr/>
        </p:nvPicPr>
        <p:blipFill>
          <a:blip r:embed="rId3"/>
          <a:stretch>
            <a:fillRect/>
          </a:stretch>
        </p:blipFill>
        <p:spPr>
          <a:xfrm>
            <a:off x="251085" y="704289"/>
            <a:ext cx="8641829" cy="443921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7"/>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Activation Strategy</a:t>
            </a:r>
            <a:endParaRPr sz="3000"/>
          </a:p>
        </p:txBody>
      </p:sp>
      <p:pic>
        <p:nvPicPr>
          <p:cNvPr id="13" name="Picture 12">
            <a:extLst>
              <a:ext uri="{FF2B5EF4-FFF2-40B4-BE49-F238E27FC236}">
                <a16:creationId xmlns:a16="http://schemas.microsoft.com/office/drawing/2014/main" xmlns="" id="{868BC2B3-5633-C7A9-FC9D-10B6F9CD8B2A}"/>
              </a:ext>
            </a:extLst>
          </p:cNvPr>
          <p:cNvPicPr>
            <a:picLocks noChangeAspect="1"/>
          </p:cNvPicPr>
          <p:nvPr/>
        </p:nvPicPr>
        <p:blipFill>
          <a:blip r:embed="rId3"/>
          <a:stretch>
            <a:fillRect/>
          </a:stretch>
        </p:blipFill>
        <p:spPr>
          <a:xfrm>
            <a:off x="411119" y="830206"/>
            <a:ext cx="8321761" cy="4201328"/>
          </a:xfrm>
          <a:prstGeom prst="rect">
            <a:avLst/>
          </a:prstGeom>
        </p:spPr>
      </p:pic>
    </p:spTree>
    <p:extLst>
      <p:ext uri="{BB962C8B-B14F-4D97-AF65-F5344CB8AC3E}">
        <p14:creationId xmlns:p14="http://schemas.microsoft.com/office/powerpoint/2010/main" val="2469341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8"/>
          <p:cNvSpPr txBox="1">
            <a:spLocks noGrp="1"/>
          </p:cNvSpPr>
          <p:nvPr>
            <p:ph type="title"/>
          </p:nvPr>
        </p:nvSpPr>
        <p:spPr>
          <a:xfrm>
            <a:off x="242304" y="111966"/>
            <a:ext cx="6837152"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Retention and Engagement Channels</a:t>
            </a:r>
            <a:endParaRPr sz="3000" dirty="0"/>
          </a:p>
        </p:txBody>
      </p:sp>
      <p:pic>
        <p:nvPicPr>
          <p:cNvPr id="24" name="Picture 23">
            <a:extLst>
              <a:ext uri="{FF2B5EF4-FFF2-40B4-BE49-F238E27FC236}">
                <a16:creationId xmlns:a16="http://schemas.microsoft.com/office/drawing/2014/main" xmlns="" id="{F076C0A6-EB96-D71F-4F8E-E6C2CFC99B31}"/>
              </a:ext>
            </a:extLst>
          </p:cNvPr>
          <p:cNvPicPr>
            <a:picLocks noChangeAspect="1"/>
          </p:cNvPicPr>
          <p:nvPr/>
        </p:nvPicPr>
        <p:blipFill>
          <a:blip r:embed="rId3"/>
          <a:stretch>
            <a:fillRect/>
          </a:stretch>
        </p:blipFill>
        <p:spPr>
          <a:xfrm>
            <a:off x="268165" y="691225"/>
            <a:ext cx="8573243" cy="43403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1C8F225-98E7-0B39-6E10-6C5AB83C06E3}"/>
              </a:ext>
            </a:extLst>
          </p:cNvPr>
          <p:cNvSpPr>
            <a:spLocks noGrp="1"/>
          </p:cNvSpPr>
          <p:nvPr>
            <p:ph type="title"/>
          </p:nvPr>
        </p:nvSpPr>
        <p:spPr>
          <a:xfrm>
            <a:off x="316679" y="121966"/>
            <a:ext cx="6113618" cy="382564"/>
          </a:xfrm>
        </p:spPr>
        <p:txBody>
          <a:bodyPr/>
          <a:lstStyle/>
          <a:p>
            <a:r>
              <a:rPr lang="en-IN" dirty="0"/>
              <a:t>Recap assignment – </a:t>
            </a:r>
            <a:r>
              <a:rPr lang="en-IN" dirty="0" smtClean="0"/>
              <a:t>Project Eatery Part </a:t>
            </a:r>
            <a:r>
              <a:rPr lang="en-IN" dirty="0"/>
              <a:t>1</a:t>
            </a:r>
          </a:p>
        </p:txBody>
      </p:sp>
      <p:pic>
        <p:nvPicPr>
          <p:cNvPr id="10" name="Picture 9">
            <a:extLst>
              <a:ext uri="{FF2B5EF4-FFF2-40B4-BE49-F238E27FC236}">
                <a16:creationId xmlns:a16="http://schemas.microsoft.com/office/drawing/2014/main" xmlns="" id="{229768B0-9842-1F36-5E5C-C619EE1270D7}"/>
              </a:ext>
            </a:extLst>
          </p:cNvPr>
          <p:cNvPicPr>
            <a:picLocks noChangeAspect="1"/>
          </p:cNvPicPr>
          <p:nvPr/>
        </p:nvPicPr>
        <p:blipFill>
          <a:blip r:embed="rId2"/>
          <a:stretch>
            <a:fillRect/>
          </a:stretch>
        </p:blipFill>
        <p:spPr>
          <a:xfrm>
            <a:off x="44245" y="640460"/>
            <a:ext cx="9048134" cy="4436674"/>
          </a:xfrm>
          <a:prstGeom prst="rect">
            <a:avLst/>
          </a:prstGeom>
        </p:spPr>
      </p:pic>
    </p:spTree>
    <p:extLst>
      <p:ext uri="{BB962C8B-B14F-4D97-AF65-F5344CB8AC3E}">
        <p14:creationId xmlns:p14="http://schemas.microsoft.com/office/powerpoint/2010/main" val="3507030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8"/>
          <p:cNvSpPr txBox="1">
            <a:spLocks noGrp="1"/>
          </p:cNvSpPr>
          <p:nvPr>
            <p:ph type="title"/>
          </p:nvPr>
        </p:nvSpPr>
        <p:spPr>
          <a:xfrm>
            <a:off x="242304" y="111966"/>
            <a:ext cx="6837152"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Retention and Engagement Strategy</a:t>
            </a:r>
            <a:endParaRPr sz="3000" dirty="0"/>
          </a:p>
        </p:txBody>
      </p:sp>
      <p:pic>
        <p:nvPicPr>
          <p:cNvPr id="14" name="Picture 13">
            <a:extLst>
              <a:ext uri="{FF2B5EF4-FFF2-40B4-BE49-F238E27FC236}">
                <a16:creationId xmlns:a16="http://schemas.microsoft.com/office/drawing/2014/main" xmlns="" id="{399F23C0-2750-B210-3137-0DD4707E593B}"/>
              </a:ext>
            </a:extLst>
          </p:cNvPr>
          <p:cNvPicPr>
            <a:picLocks noChangeAspect="1"/>
          </p:cNvPicPr>
          <p:nvPr/>
        </p:nvPicPr>
        <p:blipFill>
          <a:blip r:embed="rId3"/>
          <a:stretch>
            <a:fillRect/>
          </a:stretch>
        </p:blipFill>
        <p:spPr>
          <a:xfrm>
            <a:off x="624498" y="847791"/>
            <a:ext cx="7895004" cy="4183743"/>
          </a:xfrm>
          <a:prstGeom prst="rect">
            <a:avLst/>
          </a:prstGeom>
        </p:spPr>
      </p:pic>
    </p:spTree>
    <p:extLst>
      <p:ext uri="{BB962C8B-B14F-4D97-AF65-F5344CB8AC3E}">
        <p14:creationId xmlns:p14="http://schemas.microsoft.com/office/powerpoint/2010/main" val="1447536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9"/>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Referral Channels</a:t>
            </a:r>
            <a:endParaRPr sz="3000" dirty="0"/>
          </a:p>
        </p:txBody>
      </p:sp>
      <p:pic>
        <p:nvPicPr>
          <p:cNvPr id="49" name="Picture 48">
            <a:extLst>
              <a:ext uri="{FF2B5EF4-FFF2-40B4-BE49-F238E27FC236}">
                <a16:creationId xmlns:a16="http://schemas.microsoft.com/office/drawing/2014/main" xmlns="" id="{57D855ED-A886-1304-4A1A-1938490B6258}"/>
              </a:ext>
            </a:extLst>
          </p:cNvPr>
          <p:cNvPicPr>
            <a:picLocks noChangeAspect="1"/>
          </p:cNvPicPr>
          <p:nvPr/>
        </p:nvPicPr>
        <p:blipFill>
          <a:blip r:embed="rId3"/>
          <a:stretch>
            <a:fillRect/>
          </a:stretch>
        </p:blipFill>
        <p:spPr>
          <a:xfrm>
            <a:off x="616877" y="731138"/>
            <a:ext cx="7910245" cy="430039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9"/>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Referral Strategy</a:t>
            </a:r>
            <a:endParaRPr sz="3000" dirty="0"/>
          </a:p>
        </p:txBody>
      </p:sp>
      <p:pic>
        <p:nvPicPr>
          <p:cNvPr id="40" name="Picture 39">
            <a:extLst>
              <a:ext uri="{FF2B5EF4-FFF2-40B4-BE49-F238E27FC236}">
                <a16:creationId xmlns:a16="http://schemas.microsoft.com/office/drawing/2014/main" xmlns="" id="{76B0B484-C2CB-D72C-2A65-F5AD540466F0}"/>
              </a:ext>
            </a:extLst>
          </p:cNvPr>
          <p:cNvPicPr>
            <a:picLocks noChangeAspect="1"/>
          </p:cNvPicPr>
          <p:nvPr/>
        </p:nvPicPr>
        <p:blipFill>
          <a:blip r:embed="rId3"/>
          <a:stretch>
            <a:fillRect/>
          </a:stretch>
        </p:blipFill>
        <p:spPr>
          <a:xfrm>
            <a:off x="837876" y="931619"/>
            <a:ext cx="7468247" cy="4099915"/>
          </a:xfrm>
          <a:prstGeom prst="rect">
            <a:avLst/>
          </a:prstGeom>
        </p:spPr>
      </p:pic>
    </p:spTree>
    <p:extLst>
      <p:ext uri="{BB962C8B-B14F-4D97-AF65-F5344CB8AC3E}">
        <p14:creationId xmlns:p14="http://schemas.microsoft.com/office/powerpoint/2010/main" val="673214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9"/>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Revenue Channels</a:t>
            </a:r>
            <a:endParaRPr sz="3000" dirty="0"/>
          </a:p>
        </p:txBody>
      </p:sp>
      <p:pic>
        <p:nvPicPr>
          <p:cNvPr id="26" name="Picture 25">
            <a:extLst>
              <a:ext uri="{FF2B5EF4-FFF2-40B4-BE49-F238E27FC236}">
                <a16:creationId xmlns:a16="http://schemas.microsoft.com/office/drawing/2014/main" xmlns="" id="{ECEE1204-6C6B-A984-AA67-69E58D14282E}"/>
              </a:ext>
            </a:extLst>
          </p:cNvPr>
          <p:cNvPicPr>
            <a:picLocks noChangeAspect="1"/>
          </p:cNvPicPr>
          <p:nvPr/>
        </p:nvPicPr>
        <p:blipFill>
          <a:blip r:embed="rId3"/>
          <a:stretch>
            <a:fillRect/>
          </a:stretch>
        </p:blipFill>
        <p:spPr>
          <a:xfrm>
            <a:off x="708325" y="738886"/>
            <a:ext cx="7727350" cy="4389500"/>
          </a:xfrm>
          <a:prstGeom prst="rect">
            <a:avLst/>
          </a:prstGeom>
        </p:spPr>
      </p:pic>
    </p:spTree>
    <p:extLst>
      <p:ext uri="{BB962C8B-B14F-4D97-AF65-F5344CB8AC3E}">
        <p14:creationId xmlns:p14="http://schemas.microsoft.com/office/powerpoint/2010/main" val="2351347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50"/>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Revenue Strategy</a:t>
            </a:r>
            <a:endParaRPr sz="3000" dirty="0"/>
          </a:p>
        </p:txBody>
      </p:sp>
      <p:pic>
        <p:nvPicPr>
          <p:cNvPr id="13" name="Picture 12">
            <a:extLst>
              <a:ext uri="{FF2B5EF4-FFF2-40B4-BE49-F238E27FC236}">
                <a16:creationId xmlns:a16="http://schemas.microsoft.com/office/drawing/2014/main" xmlns="" id="{79AA4593-94DF-02D8-00E4-F5D7263201C8}"/>
              </a:ext>
            </a:extLst>
          </p:cNvPr>
          <p:cNvPicPr>
            <a:picLocks noChangeAspect="1"/>
          </p:cNvPicPr>
          <p:nvPr/>
        </p:nvPicPr>
        <p:blipFill>
          <a:blip r:embed="rId3"/>
          <a:stretch>
            <a:fillRect/>
          </a:stretch>
        </p:blipFill>
        <p:spPr>
          <a:xfrm>
            <a:off x="601636" y="894407"/>
            <a:ext cx="7940728" cy="403132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1"/>
          <p:cNvSpPr txBox="1"/>
          <p:nvPr/>
        </p:nvSpPr>
        <p:spPr>
          <a:xfrm>
            <a:off x="1549250" y="929550"/>
            <a:ext cx="5589600" cy="31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N" sz="4000" dirty="0">
                <a:solidFill>
                  <a:srgbClr val="FFFF00"/>
                </a:solidFill>
                <a:latin typeface="Proxima Nova"/>
                <a:ea typeface="Proxima Nova"/>
                <a:cs typeface="Proxima Nova"/>
                <a:sym typeface="Proxima Nova"/>
              </a:rPr>
              <a:t>Part 3</a:t>
            </a:r>
            <a:endParaRPr sz="3000" dirty="0">
              <a:solidFill>
                <a:srgbClr val="FFFF00"/>
              </a:solidFill>
              <a:latin typeface="Proxima Nova"/>
              <a:ea typeface="Proxima Nova"/>
              <a:cs typeface="Proxima Nova"/>
              <a:sym typeface="Proxima Nova"/>
            </a:endParaRPr>
          </a:p>
          <a:p>
            <a:pPr marL="0" lvl="0" indent="0" algn="ctr" rtl="0">
              <a:spcBef>
                <a:spcPts val="0"/>
              </a:spcBef>
              <a:spcAft>
                <a:spcPts val="0"/>
              </a:spcAft>
              <a:buNone/>
            </a:pPr>
            <a:r>
              <a:rPr lang="en-IN" sz="3200" dirty="0">
                <a:solidFill>
                  <a:srgbClr val="FFFFFF"/>
                </a:solidFill>
                <a:latin typeface="Proxima Nova"/>
                <a:ea typeface="Proxima Nova"/>
                <a:cs typeface="Proxima Nova"/>
                <a:sym typeface="Proxima Nova"/>
              </a:rPr>
              <a:t>Product Roadmap</a:t>
            </a:r>
            <a:endParaRPr sz="3200" dirty="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sz="3000" dirty="0">
              <a:solidFill>
                <a:srgbClr val="FFFFFF"/>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52"/>
          <p:cNvSpPr txBox="1">
            <a:spLocks noGrp="1"/>
          </p:cNvSpPr>
          <p:nvPr>
            <p:ph type="title"/>
          </p:nvPr>
        </p:nvSpPr>
        <p:spPr>
          <a:xfrm>
            <a:off x="242304" y="111966"/>
            <a:ext cx="4329696"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smtClean="0"/>
              <a:t>Product </a:t>
            </a:r>
            <a:r>
              <a:rPr lang="en-IN" sz="3000" dirty="0" err="1" smtClean="0"/>
              <a:t>RoadMap</a:t>
            </a:r>
            <a:endParaRPr sz="3000" dirty="0"/>
          </a:p>
        </p:txBody>
      </p:sp>
      <p:sp>
        <p:nvSpPr>
          <p:cNvPr id="3" name="TextBox 2">
            <a:extLst>
              <a:ext uri="{FF2B5EF4-FFF2-40B4-BE49-F238E27FC236}">
                <a16:creationId xmlns:a16="http://schemas.microsoft.com/office/drawing/2014/main" xmlns="" id="{3A834C2D-1CB5-D4D8-1F31-80E214A76F69}"/>
              </a:ext>
            </a:extLst>
          </p:cNvPr>
          <p:cNvSpPr txBox="1"/>
          <p:nvPr/>
        </p:nvSpPr>
        <p:spPr>
          <a:xfrm>
            <a:off x="327694" y="715727"/>
            <a:ext cx="8488611" cy="738664"/>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a:spAutoFit/>
          </a:bodyPr>
          <a:lstStyle/>
          <a:p>
            <a:r>
              <a:rPr lang="en-IN" dirty="0" smtClean="0">
                <a:latin typeface="Calibri" panose="020F0502020204030204" pitchFamily="34" charset="0"/>
                <a:ea typeface="Calibri" panose="020F0502020204030204" pitchFamily="34" charset="0"/>
                <a:cs typeface="Calibri" panose="020F0502020204030204" pitchFamily="34" charset="0"/>
              </a:rPr>
              <a:t>Product Roadmap </a:t>
            </a:r>
            <a:r>
              <a:rPr lang="en-IN" dirty="0" smtClean="0">
                <a:latin typeface="Calibri" panose="020F0502020204030204" pitchFamily="34" charset="0"/>
                <a:ea typeface="Calibri" panose="020F0502020204030204" pitchFamily="34" charset="0"/>
                <a:cs typeface="Calibri" panose="020F0502020204030204" pitchFamily="34" charset="0"/>
                <a:hlinkClick r:id="rId3"/>
              </a:rPr>
              <a:t>https</a:t>
            </a:r>
            <a:r>
              <a:rPr lang="en-IN" dirty="0">
                <a:latin typeface="Calibri" panose="020F0502020204030204" pitchFamily="34" charset="0"/>
                <a:ea typeface="Calibri" panose="020F0502020204030204" pitchFamily="34" charset="0"/>
                <a:cs typeface="Calibri" panose="020F0502020204030204" pitchFamily="34" charset="0"/>
                <a:hlinkClick r:id="rId3"/>
              </a:rPr>
              <a:t>://</a:t>
            </a:r>
            <a:r>
              <a:rPr lang="en-IN" dirty="0" smtClean="0">
                <a:latin typeface="Calibri" panose="020F0502020204030204" pitchFamily="34" charset="0"/>
                <a:ea typeface="Calibri" panose="020F0502020204030204" pitchFamily="34" charset="0"/>
                <a:cs typeface="Calibri" panose="020F0502020204030204" pitchFamily="34" charset="0"/>
                <a:hlinkClick r:id="rId3"/>
              </a:rPr>
              <a:t>docs.google.com/spreadsheets/d/1RXpJLZA7WhbCKLagibaZFCiWF535krao/edit#gid=529718626</a:t>
            </a:r>
            <a:endParaRPr lang="en-IN" dirty="0" smtClean="0">
              <a:latin typeface="Calibri" panose="020F0502020204030204" pitchFamily="34" charset="0"/>
              <a:ea typeface="Calibri" panose="020F0502020204030204" pitchFamily="34" charset="0"/>
              <a:cs typeface="Calibri" panose="020F0502020204030204" pitchFamily="34" charset="0"/>
            </a:endParaRPr>
          </a:p>
          <a:p>
            <a:endParaRPr lang="en-IN" dirty="0"/>
          </a:p>
        </p:txBody>
      </p:sp>
      <p:pic>
        <p:nvPicPr>
          <p:cNvPr id="2" name="Picture 1"/>
          <p:cNvPicPr>
            <a:picLocks noChangeAspect="1"/>
          </p:cNvPicPr>
          <p:nvPr/>
        </p:nvPicPr>
        <p:blipFill>
          <a:blip r:embed="rId4"/>
          <a:stretch>
            <a:fillRect/>
          </a:stretch>
        </p:blipFill>
        <p:spPr>
          <a:xfrm>
            <a:off x="99551" y="1609249"/>
            <a:ext cx="8826910" cy="326710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53"/>
          <p:cNvSpPr txBox="1"/>
          <p:nvPr/>
        </p:nvSpPr>
        <p:spPr>
          <a:xfrm>
            <a:off x="1549250" y="929550"/>
            <a:ext cx="5589600" cy="31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N" sz="4000" dirty="0">
                <a:solidFill>
                  <a:srgbClr val="FFFF00"/>
                </a:solidFill>
                <a:latin typeface="Proxima Nova"/>
                <a:ea typeface="Proxima Nova"/>
                <a:cs typeface="Proxima Nova"/>
                <a:sym typeface="Proxima Nova"/>
              </a:rPr>
              <a:t>Part 4</a:t>
            </a:r>
            <a:endParaRPr sz="3000" dirty="0">
              <a:solidFill>
                <a:srgbClr val="FFFF00"/>
              </a:solidFill>
              <a:latin typeface="Proxima Nova"/>
              <a:ea typeface="Proxima Nova"/>
              <a:cs typeface="Proxima Nova"/>
              <a:sym typeface="Proxima Nova"/>
            </a:endParaRPr>
          </a:p>
          <a:p>
            <a:pPr marL="0" lvl="0" indent="0" algn="ctr" rtl="0">
              <a:spcBef>
                <a:spcPts val="0"/>
              </a:spcBef>
              <a:spcAft>
                <a:spcPts val="0"/>
              </a:spcAft>
              <a:buNone/>
            </a:pPr>
            <a:r>
              <a:rPr lang="en-IN" sz="3200" dirty="0">
                <a:solidFill>
                  <a:srgbClr val="FFFFFF"/>
                </a:solidFill>
                <a:latin typeface="Proxima Nova"/>
                <a:ea typeface="Proxima Nova"/>
                <a:cs typeface="Proxima Nova"/>
                <a:sym typeface="Proxima Nova"/>
              </a:rPr>
              <a:t>Product Backlog and Sprint Backlog</a:t>
            </a:r>
            <a:endParaRPr sz="3200" dirty="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sz="3000" dirty="0">
              <a:solidFill>
                <a:srgbClr val="FFFFFF"/>
              </a:solidFill>
              <a:latin typeface="Proxima Nova"/>
              <a:ea typeface="Proxima Nova"/>
              <a:cs typeface="Proxima Nova"/>
              <a:sym typeface="Proxima Nov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4"/>
          <p:cNvSpPr txBox="1">
            <a:spLocks noGrp="1"/>
          </p:cNvSpPr>
          <p:nvPr>
            <p:ph type="title"/>
          </p:nvPr>
        </p:nvSpPr>
        <p:spPr>
          <a:xfrm>
            <a:off x="242304" y="111966"/>
            <a:ext cx="4329696"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smtClean="0"/>
              <a:t>Product Backlog</a:t>
            </a:r>
            <a:endParaRPr sz="3000" dirty="0"/>
          </a:p>
        </p:txBody>
      </p:sp>
      <p:sp>
        <p:nvSpPr>
          <p:cNvPr id="2" name="TextBox 1">
            <a:extLst>
              <a:ext uri="{FF2B5EF4-FFF2-40B4-BE49-F238E27FC236}">
                <a16:creationId xmlns:a16="http://schemas.microsoft.com/office/drawing/2014/main" xmlns="" id="{F70BE8A7-9A80-6495-63DF-AAF3B11785A3}"/>
              </a:ext>
            </a:extLst>
          </p:cNvPr>
          <p:cNvSpPr txBox="1"/>
          <p:nvPr/>
        </p:nvSpPr>
        <p:spPr>
          <a:xfrm>
            <a:off x="419414" y="839781"/>
            <a:ext cx="8305169" cy="738664"/>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a:spAutoFit/>
          </a:bodyPr>
          <a:lstStyle/>
          <a:p>
            <a:r>
              <a:rPr lang="en-IN" dirty="0" smtClean="0">
                <a:latin typeface="Calibri" panose="020F0502020204030204" pitchFamily="34" charset="0"/>
                <a:ea typeface="Calibri" panose="020F0502020204030204" pitchFamily="34" charset="0"/>
                <a:cs typeface="Calibri" panose="020F0502020204030204" pitchFamily="34" charset="0"/>
              </a:rPr>
              <a:t>Product Backlog </a:t>
            </a:r>
            <a:r>
              <a:rPr lang="en-IN" dirty="0" smtClean="0">
                <a:latin typeface="Calibri" panose="020F0502020204030204" pitchFamily="34" charset="0"/>
                <a:ea typeface="Calibri" panose="020F0502020204030204" pitchFamily="34" charset="0"/>
                <a:cs typeface="Calibri" panose="020F0502020204030204" pitchFamily="34" charset="0"/>
                <a:hlinkClick r:id="rId3"/>
              </a:rPr>
              <a:t>https</a:t>
            </a:r>
            <a:r>
              <a:rPr lang="en-IN" dirty="0">
                <a:latin typeface="Calibri" panose="020F0502020204030204" pitchFamily="34" charset="0"/>
                <a:ea typeface="Calibri" panose="020F0502020204030204" pitchFamily="34" charset="0"/>
                <a:cs typeface="Calibri" panose="020F0502020204030204" pitchFamily="34" charset="0"/>
                <a:hlinkClick r:id="rId3"/>
              </a:rPr>
              <a:t>://</a:t>
            </a:r>
            <a:r>
              <a:rPr lang="en-IN" dirty="0" smtClean="0">
                <a:latin typeface="Calibri" panose="020F0502020204030204" pitchFamily="34" charset="0"/>
                <a:ea typeface="Calibri" panose="020F0502020204030204" pitchFamily="34" charset="0"/>
                <a:cs typeface="Calibri" panose="020F0502020204030204" pitchFamily="34" charset="0"/>
                <a:hlinkClick r:id="rId3"/>
              </a:rPr>
              <a:t>docs.google.com/spreadsheets/d/1RXpJLZA7WhbCKLagibaZFCiWF535krao/edit#gid=1943901349</a:t>
            </a:r>
            <a:r>
              <a:rPr lang="en-IN" dirty="0" smtClean="0">
                <a:latin typeface="Calibri" panose="020F0502020204030204" pitchFamily="34" charset="0"/>
                <a:ea typeface="Calibri" panose="020F0502020204030204" pitchFamily="34" charset="0"/>
                <a:cs typeface="Calibri" panose="020F0502020204030204" pitchFamily="34" charset="0"/>
              </a:rPr>
              <a:t>  </a:t>
            </a:r>
          </a:p>
          <a:p>
            <a:endParaRPr lang="en-IN" dirty="0"/>
          </a:p>
        </p:txBody>
      </p:sp>
      <p:pic>
        <p:nvPicPr>
          <p:cNvPr id="5" name="Picture 4">
            <a:extLst>
              <a:ext uri="{FF2B5EF4-FFF2-40B4-BE49-F238E27FC236}">
                <a16:creationId xmlns:a16="http://schemas.microsoft.com/office/drawing/2014/main" xmlns="" id="{DB221084-C4B2-9DD3-325C-7B49492B67AE}"/>
              </a:ext>
            </a:extLst>
          </p:cNvPr>
          <p:cNvPicPr>
            <a:picLocks noChangeAspect="1"/>
          </p:cNvPicPr>
          <p:nvPr/>
        </p:nvPicPr>
        <p:blipFill>
          <a:blip r:embed="rId4"/>
          <a:stretch>
            <a:fillRect/>
          </a:stretch>
        </p:blipFill>
        <p:spPr>
          <a:xfrm>
            <a:off x="855404" y="1820521"/>
            <a:ext cx="7433187" cy="308331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smtClean="0"/>
              <a:t>Sprint Backlog</a:t>
            </a:r>
            <a:endParaRPr lang="en-IN" dirty="0"/>
          </a:p>
        </p:txBody>
      </p:sp>
      <p:pic>
        <p:nvPicPr>
          <p:cNvPr id="4" name="Picture 3">
            <a:extLst>
              <a:ext uri="{FF2B5EF4-FFF2-40B4-BE49-F238E27FC236}">
                <a16:creationId xmlns:a16="http://schemas.microsoft.com/office/drawing/2014/main" xmlns="" id="{EAB2F299-7CA8-67C4-F038-CA2A771155EA}"/>
              </a:ext>
            </a:extLst>
          </p:cNvPr>
          <p:cNvPicPr>
            <a:picLocks noChangeAspect="1"/>
          </p:cNvPicPr>
          <p:nvPr/>
        </p:nvPicPr>
        <p:blipFill>
          <a:blip r:embed="rId2"/>
          <a:stretch>
            <a:fillRect/>
          </a:stretch>
        </p:blipFill>
        <p:spPr>
          <a:xfrm>
            <a:off x="1036831" y="1688689"/>
            <a:ext cx="6880122" cy="3221851"/>
          </a:xfrm>
          <a:prstGeom prst="rect">
            <a:avLst/>
          </a:prstGeom>
        </p:spPr>
      </p:pic>
      <p:sp>
        <p:nvSpPr>
          <p:cNvPr id="5" name="Rectangle 4"/>
          <p:cNvSpPr/>
          <p:nvPr/>
        </p:nvSpPr>
        <p:spPr>
          <a:xfrm>
            <a:off x="410025" y="864496"/>
            <a:ext cx="8133735" cy="523220"/>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wrap="square">
            <a:spAutoFit/>
          </a:bodyPr>
          <a:lstStyle/>
          <a:p>
            <a:r>
              <a:rPr lang="en-IN" dirty="0">
                <a:latin typeface="Calibri" panose="020F0502020204030204" pitchFamily="34" charset="0"/>
                <a:ea typeface="Calibri" panose="020F0502020204030204" pitchFamily="34" charset="0"/>
                <a:cs typeface="Calibri" panose="020F0502020204030204" pitchFamily="34" charset="0"/>
              </a:rPr>
              <a:t>Sprint Backlog</a:t>
            </a:r>
          </a:p>
          <a:p>
            <a:r>
              <a:rPr lang="en-IN" dirty="0">
                <a:latin typeface="Calibri" panose="020F0502020204030204" pitchFamily="34" charset="0"/>
                <a:ea typeface="Calibri" panose="020F0502020204030204" pitchFamily="34" charset="0"/>
                <a:cs typeface="Calibri" panose="020F0502020204030204" pitchFamily="34" charset="0"/>
                <a:hlinkClick r:id="rId3"/>
              </a:rPr>
              <a:t>https://docs.google.com/spreadsheets/d/1RXpJLZA7WhbCKLagibaZFCiWF535krao/edit#gid=421986367</a:t>
            </a:r>
            <a:endParaRPr lang="en-IN"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148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37"/>
          <p:cNvSpPr txBox="1"/>
          <p:nvPr/>
        </p:nvSpPr>
        <p:spPr>
          <a:xfrm>
            <a:off x="1549250" y="929550"/>
            <a:ext cx="5589600" cy="31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N" sz="4000">
                <a:solidFill>
                  <a:srgbClr val="FFFF00"/>
                </a:solidFill>
                <a:latin typeface="Proxima Nova"/>
                <a:ea typeface="Proxima Nova"/>
                <a:cs typeface="Proxima Nova"/>
                <a:sym typeface="Proxima Nova"/>
              </a:rPr>
              <a:t>Part 1 </a:t>
            </a:r>
            <a:endParaRPr sz="4000">
              <a:solidFill>
                <a:srgbClr val="FFFF00"/>
              </a:solidFill>
              <a:latin typeface="Proxima Nova"/>
              <a:ea typeface="Proxima Nova"/>
              <a:cs typeface="Proxima Nova"/>
              <a:sym typeface="Proxima Nova"/>
            </a:endParaRPr>
          </a:p>
          <a:p>
            <a:pPr marL="0" lvl="0" indent="0" algn="ctr" rtl="0">
              <a:spcBef>
                <a:spcPts val="0"/>
              </a:spcBef>
              <a:spcAft>
                <a:spcPts val="0"/>
              </a:spcAft>
              <a:buNone/>
            </a:pPr>
            <a:r>
              <a:rPr lang="en-IN" sz="3000">
                <a:solidFill>
                  <a:srgbClr val="FFFFFF"/>
                </a:solidFill>
                <a:latin typeface="Proxima Nova"/>
                <a:ea typeface="Proxima Nova"/>
                <a:cs typeface="Proxima Nova"/>
                <a:sym typeface="Proxima Nova"/>
              </a:rPr>
              <a:t>Product Analytics</a:t>
            </a:r>
            <a:endParaRPr sz="300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sz="3000">
              <a:solidFill>
                <a:srgbClr val="FFFFFF"/>
              </a:solidFill>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55"/>
          <p:cNvSpPr txBox="1"/>
          <p:nvPr/>
        </p:nvSpPr>
        <p:spPr>
          <a:xfrm>
            <a:off x="1549250" y="929550"/>
            <a:ext cx="5589600" cy="31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N" sz="4000" dirty="0">
                <a:solidFill>
                  <a:srgbClr val="FFFF00"/>
                </a:solidFill>
                <a:latin typeface="Proxima Nova"/>
                <a:ea typeface="Proxima Nova"/>
                <a:cs typeface="Proxima Nova"/>
                <a:sym typeface="Proxima Nova"/>
              </a:rPr>
              <a:t>Part 5</a:t>
            </a:r>
            <a:endParaRPr sz="3000" dirty="0">
              <a:solidFill>
                <a:srgbClr val="FFFF00"/>
              </a:solidFill>
              <a:latin typeface="Proxima Nova"/>
              <a:ea typeface="Proxima Nova"/>
              <a:cs typeface="Proxima Nova"/>
              <a:sym typeface="Proxima Nova"/>
            </a:endParaRPr>
          </a:p>
          <a:p>
            <a:pPr marL="0" lvl="0" indent="0" algn="ctr" rtl="0">
              <a:spcBef>
                <a:spcPts val="0"/>
              </a:spcBef>
              <a:spcAft>
                <a:spcPts val="0"/>
              </a:spcAft>
              <a:buNone/>
            </a:pPr>
            <a:r>
              <a:rPr lang="en-IN" sz="3200" dirty="0">
                <a:solidFill>
                  <a:srgbClr val="FFFFFF"/>
                </a:solidFill>
                <a:latin typeface="Proxima Nova"/>
                <a:ea typeface="Proxima Nova"/>
                <a:cs typeface="Proxima Nova"/>
                <a:sym typeface="Proxima Nova"/>
              </a:rPr>
              <a:t>Product Requirements Document</a:t>
            </a:r>
            <a:endParaRPr sz="3200" dirty="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sz="3000" dirty="0">
              <a:solidFill>
                <a:srgbClr val="FFFFFF"/>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6"/>
          <p:cNvSpPr txBox="1">
            <a:spLocks noGrp="1"/>
          </p:cNvSpPr>
          <p:nvPr>
            <p:ph type="title"/>
          </p:nvPr>
        </p:nvSpPr>
        <p:spPr>
          <a:xfrm>
            <a:off x="242304" y="111966"/>
            <a:ext cx="4488394"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Submission Template</a:t>
            </a:r>
            <a:endParaRPr sz="3000" dirty="0"/>
          </a:p>
        </p:txBody>
      </p:sp>
      <p:sp>
        <p:nvSpPr>
          <p:cNvPr id="3" name="TextBox 2">
            <a:extLst>
              <a:ext uri="{FF2B5EF4-FFF2-40B4-BE49-F238E27FC236}">
                <a16:creationId xmlns:a16="http://schemas.microsoft.com/office/drawing/2014/main" xmlns="" id="{4B69C009-0B5B-278F-2D4D-2F7B565437FF}"/>
              </a:ext>
            </a:extLst>
          </p:cNvPr>
          <p:cNvSpPr txBox="1"/>
          <p:nvPr/>
        </p:nvSpPr>
        <p:spPr>
          <a:xfrm>
            <a:off x="1279515" y="706478"/>
            <a:ext cx="6710638" cy="954107"/>
          </a:xfrm>
          <a:prstGeom prst="rect">
            <a:avLst/>
          </a:prstGeom>
          <a:noFill/>
        </p:spPr>
        <p:txBody>
          <a:bodyPr wrap="square">
            <a:spAutoFit/>
          </a:bodyPr>
          <a:lstStyle/>
          <a:p>
            <a:endParaRPr lang="en-IN" dirty="0" smtClean="0">
              <a:latin typeface="Calibri" panose="020F0502020204030204" pitchFamily="34" charset="0"/>
              <a:ea typeface="Calibri" panose="020F0502020204030204" pitchFamily="34" charset="0"/>
              <a:cs typeface="Calibri" panose="020F0502020204030204" pitchFamily="34" charset="0"/>
              <a:hlinkClick r:id="rId3"/>
            </a:endParaRPr>
          </a:p>
          <a:p>
            <a:r>
              <a:rPr lang="en-IN" dirty="0" smtClean="0">
                <a:latin typeface="Calibri" panose="020F0502020204030204" pitchFamily="34" charset="0"/>
                <a:ea typeface="Calibri" panose="020F0502020204030204" pitchFamily="34" charset="0"/>
                <a:cs typeface="Calibri" panose="020F0502020204030204" pitchFamily="34" charset="0"/>
              </a:rPr>
              <a:t>Product Requirements Document</a:t>
            </a:r>
            <a:endParaRPr lang="en-IN" dirty="0" smtClean="0">
              <a:latin typeface="Calibri" panose="020F0502020204030204" pitchFamily="34" charset="0"/>
              <a:ea typeface="Calibri" panose="020F0502020204030204" pitchFamily="34" charset="0"/>
              <a:cs typeface="Calibri" panose="020F0502020204030204" pitchFamily="34" charset="0"/>
              <a:hlinkClick r:id="rId3"/>
            </a:endParaRPr>
          </a:p>
          <a:p>
            <a:r>
              <a:rPr lang="en-IN" dirty="0" smtClean="0">
                <a:latin typeface="Calibri" panose="020F0502020204030204" pitchFamily="34" charset="0"/>
                <a:ea typeface="Calibri" panose="020F0502020204030204" pitchFamily="34" charset="0"/>
                <a:cs typeface="Calibri" panose="020F0502020204030204" pitchFamily="34" charset="0"/>
                <a:hlinkClick r:id="rId3"/>
              </a:rPr>
              <a:t>https</a:t>
            </a:r>
            <a:r>
              <a:rPr lang="en-IN" dirty="0">
                <a:latin typeface="Calibri" panose="020F0502020204030204" pitchFamily="34" charset="0"/>
                <a:ea typeface="Calibri" panose="020F0502020204030204" pitchFamily="34" charset="0"/>
                <a:cs typeface="Calibri" panose="020F0502020204030204" pitchFamily="34" charset="0"/>
                <a:hlinkClick r:id="rId3"/>
              </a:rPr>
              <a:t>://docs.google.com/document/d/12ssp2861kXiPF-NG3BJ0HbPheGVMDFEY/edit</a:t>
            </a:r>
            <a:endParaRPr lang="en-IN" dirty="0">
              <a:latin typeface="Calibri" panose="020F0502020204030204" pitchFamily="34" charset="0"/>
              <a:ea typeface="Calibri" panose="020F0502020204030204" pitchFamily="34" charset="0"/>
              <a:cs typeface="Calibri" panose="020F0502020204030204" pitchFamily="34" charset="0"/>
            </a:endParaRPr>
          </a:p>
          <a:p>
            <a:endParaRPr lang="en-IN" dirty="0"/>
          </a:p>
        </p:txBody>
      </p:sp>
      <p:pic>
        <p:nvPicPr>
          <p:cNvPr id="5" name="Picture 4">
            <a:extLst>
              <a:ext uri="{FF2B5EF4-FFF2-40B4-BE49-F238E27FC236}">
                <a16:creationId xmlns:a16="http://schemas.microsoft.com/office/drawing/2014/main" xmlns="" id="{B983A8EC-C1AA-32E5-D373-0F4FCE313794}"/>
              </a:ext>
            </a:extLst>
          </p:cNvPr>
          <p:cNvPicPr>
            <a:picLocks noChangeAspect="1"/>
          </p:cNvPicPr>
          <p:nvPr/>
        </p:nvPicPr>
        <p:blipFill>
          <a:blip r:embed="rId4"/>
          <a:stretch>
            <a:fillRect/>
          </a:stretch>
        </p:blipFill>
        <p:spPr>
          <a:xfrm>
            <a:off x="2389238" y="1585452"/>
            <a:ext cx="3974690" cy="337234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57"/>
          <p:cNvSpPr txBox="1"/>
          <p:nvPr/>
        </p:nvSpPr>
        <p:spPr>
          <a:xfrm>
            <a:off x="1549250" y="929550"/>
            <a:ext cx="5589600" cy="31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IN" sz="4000" dirty="0">
                <a:solidFill>
                  <a:srgbClr val="FFFF00"/>
                </a:solidFill>
                <a:latin typeface="Proxima Nova"/>
                <a:ea typeface="Proxima Nova"/>
                <a:cs typeface="Proxima Nova"/>
                <a:sym typeface="Proxima Nova"/>
              </a:rPr>
              <a:t>Part 6</a:t>
            </a:r>
            <a:endParaRPr sz="3000" dirty="0">
              <a:solidFill>
                <a:srgbClr val="FFFF00"/>
              </a:solidFill>
              <a:latin typeface="Proxima Nova"/>
              <a:ea typeface="Proxima Nova"/>
              <a:cs typeface="Proxima Nova"/>
              <a:sym typeface="Proxima Nova"/>
            </a:endParaRPr>
          </a:p>
          <a:p>
            <a:pPr marL="0" lvl="0" indent="0" algn="ctr" rtl="0">
              <a:spcBef>
                <a:spcPts val="0"/>
              </a:spcBef>
              <a:spcAft>
                <a:spcPts val="0"/>
              </a:spcAft>
              <a:buNone/>
            </a:pPr>
            <a:r>
              <a:rPr lang="en-IN" sz="3200" dirty="0">
                <a:solidFill>
                  <a:srgbClr val="FFFFFF"/>
                </a:solidFill>
                <a:latin typeface="Proxima Nova"/>
                <a:ea typeface="Proxima Nova"/>
                <a:cs typeface="Proxima Nova"/>
                <a:sym typeface="Proxima Nova"/>
              </a:rPr>
              <a:t>GTM Strategy</a:t>
            </a:r>
            <a:endParaRPr sz="3200" dirty="0">
              <a:solidFill>
                <a:srgbClr val="FFFFFF"/>
              </a:solidFill>
              <a:latin typeface="Proxima Nova"/>
              <a:ea typeface="Proxima Nova"/>
              <a:cs typeface="Proxima Nova"/>
              <a:sym typeface="Proxima Nova"/>
            </a:endParaRPr>
          </a:p>
          <a:p>
            <a:pPr marL="0" lvl="0" indent="0" algn="ctr" rtl="0">
              <a:spcBef>
                <a:spcPts val="0"/>
              </a:spcBef>
              <a:spcAft>
                <a:spcPts val="0"/>
              </a:spcAft>
              <a:buNone/>
            </a:pPr>
            <a:endParaRPr sz="3000" dirty="0">
              <a:solidFill>
                <a:srgbClr val="FFFFFF"/>
              </a:solidFill>
              <a:latin typeface="Proxima Nova"/>
              <a:ea typeface="Proxima Nova"/>
              <a:cs typeface="Proxima Nova"/>
              <a:sym typeface="Proxima Nov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8"/>
          <p:cNvSpPr txBox="1">
            <a:spLocks noGrp="1"/>
          </p:cNvSpPr>
          <p:nvPr>
            <p:ph type="title"/>
          </p:nvPr>
        </p:nvSpPr>
        <p:spPr>
          <a:xfrm>
            <a:off x="242298" y="111975"/>
            <a:ext cx="58431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Achieving Product-Market Fit</a:t>
            </a:r>
            <a:endParaRPr sz="3000" dirty="0"/>
          </a:p>
        </p:txBody>
      </p:sp>
      <p:sp>
        <p:nvSpPr>
          <p:cNvPr id="828" name="Google Shape;828;p58"/>
          <p:cNvSpPr txBox="1"/>
          <p:nvPr/>
        </p:nvSpPr>
        <p:spPr>
          <a:xfrm>
            <a:off x="532950" y="966725"/>
            <a:ext cx="8167500" cy="28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Proxima Nova"/>
              <a:ea typeface="Proxima Nova"/>
              <a:cs typeface="Proxima Nova"/>
              <a:sym typeface="Proxima Nova"/>
            </a:endParaRPr>
          </a:p>
        </p:txBody>
      </p:sp>
      <p:pic>
        <p:nvPicPr>
          <p:cNvPr id="2" name="Picture 1"/>
          <p:cNvPicPr>
            <a:picLocks noChangeAspect="1"/>
          </p:cNvPicPr>
          <p:nvPr/>
        </p:nvPicPr>
        <p:blipFill>
          <a:blip r:embed="rId3"/>
          <a:stretch>
            <a:fillRect/>
          </a:stretch>
        </p:blipFill>
        <p:spPr>
          <a:xfrm>
            <a:off x="331841" y="828684"/>
            <a:ext cx="8436071" cy="404657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27;p58"/>
          <p:cNvSpPr txBox="1">
            <a:spLocks noGrp="1"/>
          </p:cNvSpPr>
          <p:nvPr>
            <p:ph type="title"/>
          </p:nvPr>
        </p:nvSpPr>
        <p:spPr>
          <a:xfrm>
            <a:off x="242298" y="111975"/>
            <a:ext cx="58431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Achieving Product-Market Fit</a:t>
            </a:r>
            <a:endParaRPr sz="3000" dirty="0"/>
          </a:p>
        </p:txBody>
      </p:sp>
      <p:pic>
        <p:nvPicPr>
          <p:cNvPr id="6" name="Picture 5"/>
          <p:cNvPicPr>
            <a:picLocks noChangeAspect="1"/>
          </p:cNvPicPr>
          <p:nvPr/>
        </p:nvPicPr>
        <p:blipFill>
          <a:blip r:embed="rId2"/>
          <a:stretch>
            <a:fillRect/>
          </a:stretch>
        </p:blipFill>
        <p:spPr>
          <a:xfrm>
            <a:off x="327785" y="634111"/>
            <a:ext cx="8458933" cy="4450466"/>
          </a:xfrm>
          <a:prstGeom prst="rect">
            <a:avLst/>
          </a:prstGeom>
        </p:spPr>
      </p:pic>
    </p:spTree>
    <p:extLst>
      <p:ext uri="{BB962C8B-B14F-4D97-AF65-F5344CB8AC3E}">
        <p14:creationId xmlns:p14="http://schemas.microsoft.com/office/powerpoint/2010/main" val="2737381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59"/>
          <p:cNvSpPr txBox="1">
            <a:spLocks noGrp="1"/>
          </p:cNvSpPr>
          <p:nvPr>
            <p:ph type="title"/>
          </p:nvPr>
        </p:nvSpPr>
        <p:spPr>
          <a:xfrm>
            <a:off x="242298" y="111975"/>
            <a:ext cx="58431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Product Positioning</a:t>
            </a:r>
            <a:endParaRPr sz="3000"/>
          </a:p>
        </p:txBody>
      </p:sp>
      <p:sp>
        <p:nvSpPr>
          <p:cNvPr id="835" name="Google Shape;835;p59"/>
          <p:cNvSpPr txBox="1"/>
          <p:nvPr/>
        </p:nvSpPr>
        <p:spPr>
          <a:xfrm>
            <a:off x="532950" y="966725"/>
            <a:ext cx="8167500" cy="28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Proxima Nova"/>
              <a:ea typeface="Proxima Nova"/>
              <a:cs typeface="Proxima Nova"/>
              <a:sym typeface="Proxima Nova"/>
            </a:endParaRPr>
          </a:p>
        </p:txBody>
      </p:sp>
      <p:pic>
        <p:nvPicPr>
          <p:cNvPr id="3" name="Picture 2"/>
          <p:cNvPicPr>
            <a:picLocks noChangeAspect="1"/>
          </p:cNvPicPr>
          <p:nvPr/>
        </p:nvPicPr>
        <p:blipFill>
          <a:blip r:embed="rId3"/>
          <a:stretch>
            <a:fillRect/>
          </a:stretch>
        </p:blipFill>
        <p:spPr>
          <a:xfrm>
            <a:off x="353964" y="1379116"/>
            <a:ext cx="8436071" cy="238526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60"/>
          <p:cNvSpPr txBox="1">
            <a:spLocks noGrp="1"/>
          </p:cNvSpPr>
          <p:nvPr>
            <p:ph type="title"/>
          </p:nvPr>
        </p:nvSpPr>
        <p:spPr>
          <a:xfrm>
            <a:off x="242298" y="111975"/>
            <a:ext cx="58431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Pricing Strategy</a:t>
            </a:r>
            <a:endParaRPr sz="3000" dirty="0"/>
          </a:p>
        </p:txBody>
      </p:sp>
      <p:sp>
        <p:nvSpPr>
          <p:cNvPr id="842" name="Google Shape;842;p60"/>
          <p:cNvSpPr txBox="1"/>
          <p:nvPr/>
        </p:nvSpPr>
        <p:spPr>
          <a:xfrm>
            <a:off x="532950" y="966725"/>
            <a:ext cx="8167500" cy="28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Proxima Nova"/>
              <a:ea typeface="Proxima Nova"/>
              <a:cs typeface="Proxima Nova"/>
              <a:sym typeface="Proxima Nova"/>
            </a:endParaRPr>
          </a:p>
        </p:txBody>
      </p:sp>
      <p:pic>
        <p:nvPicPr>
          <p:cNvPr id="2" name="Picture 1"/>
          <p:cNvPicPr>
            <a:picLocks noChangeAspect="1"/>
          </p:cNvPicPr>
          <p:nvPr/>
        </p:nvPicPr>
        <p:blipFill>
          <a:blip r:embed="rId3"/>
          <a:stretch>
            <a:fillRect/>
          </a:stretch>
        </p:blipFill>
        <p:spPr>
          <a:xfrm>
            <a:off x="154803" y="966725"/>
            <a:ext cx="8923793" cy="422946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61"/>
          <p:cNvSpPr txBox="1">
            <a:spLocks noGrp="1"/>
          </p:cNvSpPr>
          <p:nvPr>
            <p:ph type="title"/>
          </p:nvPr>
        </p:nvSpPr>
        <p:spPr>
          <a:xfrm>
            <a:off x="242298" y="111975"/>
            <a:ext cx="58431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Sales &amp; Marketing Strategy</a:t>
            </a:r>
            <a:endParaRPr sz="3000"/>
          </a:p>
        </p:txBody>
      </p:sp>
      <p:pic>
        <p:nvPicPr>
          <p:cNvPr id="3" name="Picture 2"/>
          <p:cNvPicPr>
            <a:picLocks noChangeAspect="1"/>
          </p:cNvPicPr>
          <p:nvPr/>
        </p:nvPicPr>
        <p:blipFill>
          <a:blip r:embed="rId3"/>
          <a:stretch>
            <a:fillRect/>
          </a:stretch>
        </p:blipFill>
        <p:spPr>
          <a:xfrm>
            <a:off x="52552" y="677793"/>
            <a:ext cx="9091448" cy="446570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62"/>
          <p:cNvSpPr txBox="1">
            <a:spLocks noGrp="1"/>
          </p:cNvSpPr>
          <p:nvPr>
            <p:ph type="title"/>
          </p:nvPr>
        </p:nvSpPr>
        <p:spPr>
          <a:xfrm>
            <a:off x="242298" y="111975"/>
            <a:ext cx="58431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Product Launch Plan</a:t>
            </a:r>
            <a:endParaRPr sz="3000" dirty="0"/>
          </a:p>
        </p:txBody>
      </p:sp>
      <p:sp>
        <p:nvSpPr>
          <p:cNvPr id="856" name="Google Shape;856;p62"/>
          <p:cNvSpPr txBox="1"/>
          <p:nvPr/>
        </p:nvSpPr>
        <p:spPr>
          <a:xfrm>
            <a:off x="532950" y="1069964"/>
            <a:ext cx="8167500" cy="28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Proxima Nova"/>
              <a:ea typeface="Proxima Nova"/>
              <a:cs typeface="Proxima Nova"/>
              <a:sym typeface="Proxima Nova"/>
            </a:endParaRPr>
          </a:p>
        </p:txBody>
      </p:sp>
      <p:pic>
        <p:nvPicPr>
          <p:cNvPr id="4" name="Picture 3"/>
          <p:cNvPicPr>
            <a:picLocks noChangeAspect="1"/>
          </p:cNvPicPr>
          <p:nvPr/>
        </p:nvPicPr>
        <p:blipFill>
          <a:blip r:embed="rId3"/>
          <a:stretch>
            <a:fillRect/>
          </a:stretch>
        </p:blipFill>
        <p:spPr>
          <a:xfrm>
            <a:off x="117724" y="1093342"/>
            <a:ext cx="8908552" cy="295681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5;p6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Product Launch Plan</a:t>
            </a:r>
            <a:endParaRPr sz="3000" dirty="0"/>
          </a:p>
        </p:txBody>
      </p:sp>
      <p:pic>
        <p:nvPicPr>
          <p:cNvPr id="6" name="Picture 5"/>
          <p:cNvPicPr>
            <a:picLocks noChangeAspect="1"/>
          </p:cNvPicPr>
          <p:nvPr/>
        </p:nvPicPr>
        <p:blipFill>
          <a:blip r:embed="rId2"/>
          <a:stretch>
            <a:fillRect/>
          </a:stretch>
        </p:blipFill>
        <p:spPr>
          <a:xfrm>
            <a:off x="183486" y="1055824"/>
            <a:ext cx="8718035" cy="3680779"/>
          </a:xfrm>
          <a:prstGeom prst="rect">
            <a:avLst/>
          </a:prstGeom>
        </p:spPr>
      </p:pic>
    </p:spTree>
    <p:extLst>
      <p:ext uri="{BB962C8B-B14F-4D97-AF65-F5344CB8AC3E}">
        <p14:creationId xmlns:p14="http://schemas.microsoft.com/office/powerpoint/2010/main" val="4149405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8"/>
          <p:cNvSpPr txBox="1">
            <a:spLocks noGrp="1"/>
          </p:cNvSpPr>
          <p:nvPr>
            <p:ph type="title"/>
          </p:nvPr>
        </p:nvSpPr>
        <p:spPr>
          <a:xfrm>
            <a:off x="279497" y="111975"/>
            <a:ext cx="6289200" cy="38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IN" sz="3000" dirty="0"/>
              <a:t>AARRR Framework</a:t>
            </a:r>
            <a:endParaRPr sz="3000" dirty="0"/>
          </a:p>
        </p:txBody>
      </p:sp>
      <p:sp>
        <p:nvSpPr>
          <p:cNvPr id="641" name="Google Shape;641;p38"/>
          <p:cNvSpPr txBox="1"/>
          <p:nvPr/>
        </p:nvSpPr>
        <p:spPr>
          <a:xfrm>
            <a:off x="7007833" y="1265689"/>
            <a:ext cx="1614600" cy="7971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IN" sz="2400" b="1">
                <a:solidFill>
                  <a:schemeClr val="dk1"/>
                </a:solidFill>
                <a:latin typeface="Proxima Nova"/>
                <a:ea typeface="Proxima Nova"/>
                <a:cs typeface="Proxima Nova"/>
                <a:sym typeface="Proxima Nova"/>
              </a:rPr>
              <a:t>Referral </a:t>
            </a:r>
            <a:endParaRPr sz="2400" b="1">
              <a:solidFill>
                <a:schemeClr val="dk1"/>
              </a:solidFill>
              <a:latin typeface="Proxima Nova"/>
              <a:ea typeface="Proxima Nova"/>
              <a:cs typeface="Proxima Nova"/>
              <a:sym typeface="Proxima Nova"/>
            </a:endParaRPr>
          </a:p>
        </p:txBody>
      </p:sp>
      <p:grpSp>
        <p:nvGrpSpPr>
          <p:cNvPr id="642" name="Google Shape;642;p38"/>
          <p:cNvGrpSpPr/>
          <p:nvPr/>
        </p:nvGrpSpPr>
        <p:grpSpPr>
          <a:xfrm rot="10800000">
            <a:off x="7129194" y="2164346"/>
            <a:ext cx="1507275" cy="1824175"/>
            <a:chOff x="1089590" y="2114854"/>
            <a:chExt cx="2009700" cy="2432233"/>
          </a:xfrm>
        </p:grpSpPr>
        <p:sp>
          <p:nvSpPr>
            <p:cNvPr id="643" name="Google Shape;643;p38"/>
            <p:cNvSpPr/>
            <p:nvPr/>
          </p:nvSpPr>
          <p:spPr>
            <a:xfrm>
              <a:off x="1947567" y="2330665"/>
              <a:ext cx="303900" cy="237900"/>
            </a:xfrm>
            <a:prstGeom prst="triangle">
              <a:avLst>
                <a:gd name="adj" fmla="val 50000"/>
              </a:avLst>
            </a:prstGeom>
            <a:solidFill>
              <a:srgbClr val="CE6E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44" name="Google Shape;644;p38"/>
            <p:cNvSpPr/>
            <p:nvPr/>
          </p:nvSpPr>
          <p:spPr>
            <a:xfrm rot="10800000">
              <a:off x="1089590" y="2537387"/>
              <a:ext cx="2009700" cy="2009700"/>
            </a:xfrm>
            <a:prstGeom prst="flowChartConnector">
              <a:avLst/>
            </a:prstGeom>
            <a:solidFill>
              <a:srgbClr val="CE6E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45" name="Google Shape;645;p38"/>
            <p:cNvSpPr/>
            <p:nvPr/>
          </p:nvSpPr>
          <p:spPr>
            <a:xfrm rot="10800000">
              <a:off x="1220302" y="2669151"/>
              <a:ext cx="1748400" cy="1746000"/>
            </a:xfrm>
            <a:prstGeom prst="flowChartConnector">
              <a:avLst/>
            </a:prstGeom>
            <a:gradFill>
              <a:gsLst>
                <a:gs pos="0">
                  <a:srgbClr val="FFFFFF"/>
                </a:gs>
                <a:gs pos="100000">
                  <a:srgbClr val="B9B9B9"/>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46" name="Google Shape;646;p38"/>
            <p:cNvSpPr/>
            <p:nvPr/>
          </p:nvSpPr>
          <p:spPr>
            <a:xfrm rot="10800000">
              <a:off x="1264535" y="2712325"/>
              <a:ext cx="1659900" cy="1659900"/>
            </a:xfrm>
            <a:prstGeom prst="flowChartConnector">
              <a:avLst/>
            </a:prstGeom>
            <a:solidFill>
              <a:srgbClr val="F3F7F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47" name="Google Shape;647;p38"/>
            <p:cNvSpPr/>
            <p:nvPr/>
          </p:nvSpPr>
          <p:spPr>
            <a:xfrm rot="10800000">
              <a:off x="2014685" y="2114854"/>
              <a:ext cx="159000" cy="159000"/>
            </a:xfrm>
            <a:prstGeom prst="flowChartConnector">
              <a:avLst/>
            </a:prstGeom>
            <a:solidFill>
              <a:srgbClr val="CE6E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sp>
        <p:nvSpPr>
          <p:cNvPr id="648" name="Google Shape;648;p38"/>
          <p:cNvSpPr/>
          <p:nvPr/>
        </p:nvSpPr>
        <p:spPr>
          <a:xfrm>
            <a:off x="7078774" y="2078625"/>
            <a:ext cx="1636800" cy="1636800"/>
          </a:xfrm>
          <a:prstGeom prst="arc">
            <a:avLst>
              <a:gd name="adj1" fmla="val 16200000"/>
              <a:gd name="adj2" fmla="val 0"/>
            </a:avLst>
          </a:prstGeom>
          <a:noFill/>
          <a:ln w="63500" cap="rnd" cmpd="sng">
            <a:solidFill>
              <a:srgbClr val="CE6EC0"/>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49" name="Google Shape;649;p38"/>
          <p:cNvSpPr/>
          <p:nvPr/>
        </p:nvSpPr>
        <p:spPr>
          <a:xfrm rot="5400000">
            <a:off x="7081852" y="2091377"/>
            <a:ext cx="1636800" cy="1636800"/>
          </a:xfrm>
          <a:prstGeom prst="arc">
            <a:avLst>
              <a:gd name="adj1" fmla="val 16200000"/>
              <a:gd name="adj2" fmla="val 0"/>
            </a:avLst>
          </a:prstGeom>
          <a:noFill/>
          <a:ln w="63500" cap="rnd" cmpd="sng">
            <a:solidFill>
              <a:srgbClr val="CE6EC0"/>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50" name="Google Shape;650;p38"/>
          <p:cNvSpPr/>
          <p:nvPr/>
        </p:nvSpPr>
        <p:spPr>
          <a:xfrm rot="10800000">
            <a:off x="7046686" y="2094842"/>
            <a:ext cx="1636800" cy="1636800"/>
          </a:xfrm>
          <a:prstGeom prst="arc">
            <a:avLst>
              <a:gd name="adj1" fmla="val 16200000"/>
              <a:gd name="adj2" fmla="val 0"/>
            </a:avLst>
          </a:prstGeom>
          <a:noFill/>
          <a:ln w="63500" cap="rnd" cmpd="sng">
            <a:solidFill>
              <a:srgbClr val="CE6EC0"/>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grpSp>
        <p:nvGrpSpPr>
          <p:cNvPr id="651" name="Google Shape;651;p38"/>
          <p:cNvGrpSpPr/>
          <p:nvPr/>
        </p:nvGrpSpPr>
        <p:grpSpPr>
          <a:xfrm>
            <a:off x="7837522" y="2019776"/>
            <a:ext cx="117951" cy="117951"/>
            <a:chOff x="2308991" y="5309569"/>
            <a:chExt cx="110400" cy="110400"/>
          </a:xfrm>
        </p:grpSpPr>
        <p:sp>
          <p:nvSpPr>
            <p:cNvPr id="652" name="Google Shape;652;p38"/>
            <p:cNvSpPr/>
            <p:nvPr/>
          </p:nvSpPr>
          <p:spPr>
            <a:xfrm rot="10800000" flipH="1">
              <a:off x="2308991" y="5309569"/>
              <a:ext cx="110400" cy="110400"/>
            </a:xfrm>
            <a:prstGeom prst="flowChartConnector">
              <a:avLst/>
            </a:prstGeom>
            <a:solidFill>
              <a:srgbClr val="FFFFFF"/>
            </a:solidFill>
            <a:ln w="19050" cap="flat" cmpd="sng">
              <a:solidFill>
                <a:srgbClr val="CE6EC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53" name="Google Shape;653;p38"/>
            <p:cNvSpPr/>
            <p:nvPr/>
          </p:nvSpPr>
          <p:spPr>
            <a:xfrm rot="10800000" flipH="1">
              <a:off x="2332889" y="5333669"/>
              <a:ext cx="62400" cy="62400"/>
            </a:xfrm>
            <a:prstGeom prst="flowChartConnector">
              <a:avLst/>
            </a:prstGeom>
            <a:solidFill>
              <a:srgbClr val="CE6E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grpSp>
        <p:nvGrpSpPr>
          <p:cNvPr id="654" name="Google Shape;654;p38"/>
          <p:cNvGrpSpPr/>
          <p:nvPr/>
        </p:nvGrpSpPr>
        <p:grpSpPr>
          <a:xfrm rot="10800000">
            <a:off x="7130665" y="2161335"/>
            <a:ext cx="1507275" cy="1824175"/>
            <a:chOff x="1089590" y="2114854"/>
            <a:chExt cx="2009700" cy="2432233"/>
          </a:xfrm>
        </p:grpSpPr>
        <p:sp>
          <p:nvSpPr>
            <p:cNvPr id="655" name="Google Shape;655;p38"/>
            <p:cNvSpPr/>
            <p:nvPr/>
          </p:nvSpPr>
          <p:spPr>
            <a:xfrm>
              <a:off x="1947567" y="2330665"/>
              <a:ext cx="303900" cy="237900"/>
            </a:xfrm>
            <a:prstGeom prst="triangle">
              <a:avLst>
                <a:gd name="adj" fmla="val 50000"/>
              </a:avLst>
            </a:prstGeom>
            <a:solidFill>
              <a:srgbClr val="EE283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56" name="Google Shape;656;p38"/>
            <p:cNvSpPr/>
            <p:nvPr/>
          </p:nvSpPr>
          <p:spPr>
            <a:xfrm rot="10800000">
              <a:off x="1089590" y="2537387"/>
              <a:ext cx="2009700" cy="2009700"/>
            </a:xfrm>
            <a:prstGeom prst="flowChartConnector">
              <a:avLst/>
            </a:prstGeom>
            <a:solidFill>
              <a:srgbClr val="EE283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57" name="Google Shape;657;p38"/>
            <p:cNvSpPr/>
            <p:nvPr/>
          </p:nvSpPr>
          <p:spPr>
            <a:xfrm rot="10800000">
              <a:off x="1220302" y="2669151"/>
              <a:ext cx="1748400" cy="1746000"/>
            </a:xfrm>
            <a:prstGeom prst="flowChartConnector">
              <a:avLst/>
            </a:prstGeom>
            <a:gradFill>
              <a:gsLst>
                <a:gs pos="0">
                  <a:srgbClr val="FFFFFF"/>
                </a:gs>
                <a:gs pos="100000">
                  <a:srgbClr val="B9B9B9"/>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58" name="Google Shape;658;p38"/>
            <p:cNvSpPr/>
            <p:nvPr/>
          </p:nvSpPr>
          <p:spPr>
            <a:xfrm rot="10800000">
              <a:off x="1264535" y="2712325"/>
              <a:ext cx="1659900" cy="1659900"/>
            </a:xfrm>
            <a:prstGeom prst="flowChartConnector">
              <a:avLst/>
            </a:prstGeom>
            <a:solidFill>
              <a:srgbClr val="F3F7F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59" name="Google Shape;659;p38"/>
            <p:cNvSpPr/>
            <p:nvPr/>
          </p:nvSpPr>
          <p:spPr>
            <a:xfrm rot="10800000">
              <a:off x="2014685" y="2114854"/>
              <a:ext cx="159000" cy="159000"/>
            </a:xfrm>
            <a:prstGeom prst="flowChartConnector">
              <a:avLst/>
            </a:prstGeom>
            <a:solidFill>
              <a:srgbClr val="EE283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sp>
        <p:nvSpPr>
          <p:cNvPr id="660" name="Google Shape;660;p38"/>
          <p:cNvSpPr/>
          <p:nvPr/>
        </p:nvSpPr>
        <p:spPr>
          <a:xfrm rot="-5400000">
            <a:off x="5382254" y="2149108"/>
            <a:ext cx="818387" cy="825922"/>
          </a:xfrm>
          <a:custGeom>
            <a:avLst/>
            <a:gdLst/>
            <a:ahLst/>
            <a:cxnLst/>
            <a:rect l="l" t="t" r="r" b="b"/>
            <a:pathLst>
              <a:path w="1091182" h="1101230" extrusionOk="0">
                <a:moveTo>
                  <a:pt x="0" y="10048"/>
                </a:moveTo>
                <a:cubicBezTo>
                  <a:pt x="602643" y="10048"/>
                  <a:pt x="1091182" y="498587"/>
                  <a:pt x="1091182" y="1101230"/>
                </a:cubicBezTo>
                <a:lnTo>
                  <a:pt x="1" y="1101230"/>
                </a:lnTo>
                <a:cubicBezTo>
                  <a:pt x="1" y="737503"/>
                  <a:pt x="0" y="373775"/>
                  <a:pt x="0" y="10048"/>
                </a:cubicBezTo>
                <a:close/>
              </a:path>
              <a:path w="1091182" h="1101230" fill="none" extrusionOk="0">
                <a:moveTo>
                  <a:pt x="85411" y="0"/>
                </a:moveTo>
                <a:cubicBezTo>
                  <a:pt x="587571" y="20096"/>
                  <a:pt x="1091182" y="498587"/>
                  <a:pt x="1091182" y="1101230"/>
                </a:cubicBezTo>
              </a:path>
            </a:pathLst>
          </a:custGeom>
          <a:noFill/>
          <a:ln w="63500" cap="rnd" cmpd="sng">
            <a:solidFill>
              <a:srgbClr val="0EC1C1"/>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61" name="Google Shape;661;p38"/>
          <p:cNvSpPr/>
          <p:nvPr/>
        </p:nvSpPr>
        <p:spPr>
          <a:xfrm>
            <a:off x="5397195" y="2151528"/>
            <a:ext cx="1636800" cy="1636800"/>
          </a:xfrm>
          <a:prstGeom prst="arc">
            <a:avLst>
              <a:gd name="adj1" fmla="val 16200000"/>
              <a:gd name="adj2" fmla="val 0"/>
            </a:avLst>
          </a:prstGeom>
          <a:noFill/>
          <a:ln w="63500" cap="rnd" cmpd="sng">
            <a:solidFill>
              <a:srgbClr val="0EC1C1"/>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62" name="Google Shape;662;p38"/>
          <p:cNvSpPr/>
          <p:nvPr/>
        </p:nvSpPr>
        <p:spPr>
          <a:xfrm>
            <a:off x="5558105" y="2718675"/>
            <a:ext cx="1279500" cy="521400"/>
          </a:xfrm>
          <a:prstGeom prst="rect">
            <a:avLst/>
          </a:prstGeom>
          <a:no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IN" sz="1400" b="1">
                <a:solidFill>
                  <a:srgbClr val="3F3F3F"/>
                </a:solidFill>
                <a:latin typeface="Proxima Nova"/>
                <a:ea typeface="Proxima Nova"/>
                <a:cs typeface="Proxima Nova"/>
                <a:sym typeface="Proxima Nova"/>
              </a:rPr>
              <a:t>Find the core</a:t>
            </a:r>
            <a:endParaRPr sz="1100">
              <a:latin typeface="Proxima Nova"/>
              <a:ea typeface="Proxima Nova"/>
              <a:cs typeface="Proxima Nova"/>
              <a:sym typeface="Proxima Nova"/>
            </a:endParaRPr>
          </a:p>
          <a:p>
            <a:pPr marL="0" marR="0" lvl="0" indent="0" algn="ctr" rtl="0">
              <a:lnSpc>
                <a:spcPct val="107000"/>
              </a:lnSpc>
              <a:spcBef>
                <a:spcPts val="200"/>
              </a:spcBef>
              <a:spcAft>
                <a:spcPts val="0"/>
              </a:spcAft>
              <a:buNone/>
            </a:pPr>
            <a:r>
              <a:rPr lang="en-IN" sz="1400" b="1">
                <a:solidFill>
                  <a:srgbClr val="3F3F3F"/>
                </a:solidFill>
                <a:latin typeface="Proxima Nova"/>
                <a:ea typeface="Proxima Nova"/>
                <a:cs typeface="Proxima Nova"/>
                <a:sym typeface="Proxima Nova"/>
              </a:rPr>
              <a:t>Concept</a:t>
            </a:r>
            <a:endParaRPr sz="800" b="1">
              <a:solidFill>
                <a:srgbClr val="3F3F3F"/>
              </a:solidFill>
              <a:latin typeface="Proxima Nova"/>
              <a:ea typeface="Proxima Nova"/>
              <a:cs typeface="Proxima Nova"/>
              <a:sym typeface="Proxima Nova"/>
            </a:endParaRPr>
          </a:p>
        </p:txBody>
      </p:sp>
      <p:sp>
        <p:nvSpPr>
          <p:cNvPr id="663" name="Google Shape;663;p38"/>
          <p:cNvSpPr/>
          <p:nvPr/>
        </p:nvSpPr>
        <p:spPr>
          <a:xfrm rot="10800000">
            <a:off x="5378015" y="2129277"/>
            <a:ext cx="1636800" cy="1636800"/>
          </a:xfrm>
          <a:prstGeom prst="arc">
            <a:avLst>
              <a:gd name="adj1" fmla="val 16200000"/>
              <a:gd name="adj2" fmla="val 0"/>
            </a:avLst>
          </a:prstGeom>
          <a:noFill/>
          <a:ln w="63500" cap="rnd" cmpd="sng">
            <a:solidFill>
              <a:srgbClr val="23AE73"/>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grpSp>
        <p:nvGrpSpPr>
          <p:cNvPr id="664" name="Google Shape;664;p38"/>
          <p:cNvGrpSpPr/>
          <p:nvPr/>
        </p:nvGrpSpPr>
        <p:grpSpPr>
          <a:xfrm rot="10800000">
            <a:off x="5368357" y="2161035"/>
            <a:ext cx="1507275" cy="1824175"/>
            <a:chOff x="1089590" y="2114854"/>
            <a:chExt cx="2009700" cy="2432233"/>
          </a:xfrm>
        </p:grpSpPr>
        <p:sp>
          <p:nvSpPr>
            <p:cNvPr id="665" name="Google Shape;665;p38"/>
            <p:cNvSpPr/>
            <p:nvPr/>
          </p:nvSpPr>
          <p:spPr>
            <a:xfrm>
              <a:off x="1947567" y="2330665"/>
              <a:ext cx="303900" cy="237900"/>
            </a:xfrm>
            <a:prstGeom prst="triangle">
              <a:avLst>
                <a:gd name="adj" fmla="val 50000"/>
              </a:avLst>
            </a:prstGeom>
            <a:solidFill>
              <a:srgbClr val="23AE7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66" name="Google Shape;666;p38"/>
            <p:cNvSpPr/>
            <p:nvPr/>
          </p:nvSpPr>
          <p:spPr>
            <a:xfrm rot="10800000">
              <a:off x="1089590" y="2537387"/>
              <a:ext cx="2009700" cy="2009700"/>
            </a:xfrm>
            <a:prstGeom prst="flowChartConnector">
              <a:avLst/>
            </a:prstGeom>
            <a:solidFill>
              <a:srgbClr val="23AE7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67" name="Google Shape;667;p38"/>
            <p:cNvSpPr/>
            <p:nvPr/>
          </p:nvSpPr>
          <p:spPr>
            <a:xfrm rot="10800000">
              <a:off x="1220302" y="2669151"/>
              <a:ext cx="1748400" cy="1746000"/>
            </a:xfrm>
            <a:prstGeom prst="flowChartConnector">
              <a:avLst/>
            </a:prstGeom>
            <a:gradFill>
              <a:gsLst>
                <a:gs pos="0">
                  <a:srgbClr val="FFFFFF"/>
                </a:gs>
                <a:gs pos="100000">
                  <a:srgbClr val="B9B9B9"/>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68" name="Google Shape;668;p38"/>
            <p:cNvSpPr/>
            <p:nvPr/>
          </p:nvSpPr>
          <p:spPr>
            <a:xfrm rot="10800000">
              <a:off x="1264535" y="2712325"/>
              <a:ext cx="1659900" cy="1659900"/>
            </a:xfrm>
            <a:prstGeom prst="flowChartConnector">
              <a:avLst/>
            </a:prstGeom>
            <a:solidFill>
              <a:srgbClr val="F3F7F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69" name="Google Shape;669;p38"/>
            <p:cNvSpPr/>
            <p:nvPr/>
          </p:nvSpPr>
          <p:spPr>
            <a:xfrm rot="10800000">
              <a:off x="2014685" y="2114854"/>
              <a:ext cx="159000" cy="159000"/>
            </a:xfrm>
            <a:prstGeom prst="flowChartConnector">
              <a:avLst/>
            </a:prstGeom>
            <a:solidFill>
              <a:srgbClr val="23AE7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sp>
        <p:nvSpPr>
          <p:cNvPr id="670" name="Google Shape;670;p38"/>
          <p:cNvSpPr/>
          <p:nvPr/>
        </p:nvSpPr>
        <p:spPr>
          <a:xfrm>
            <a:off x="5535479" y="2449955"/>
            <a:ext cx="1279500" cy="521400"/>
          </a:xfrm>
          <a:prstGeom prst="rect">
            <a:avLst/>
          </a:prstGeom>
          <a:noFill/>
          <a:ln>
            <a:noFill/>
          </a:ln>
        </p:spPr>
        <p:txBody>
          <a:bodyPr spcFirstLastPara="1" wrap="square" lIns="68575" tIns="34275" rIns="68575" bIns="34275" anchor="t" anchorCtr="0">
            <a:noAutofit/>
          </a:bodyPr>
          <a:lstStyle/>
          <a:p>
            <a:pPr marL="0" lvl="0" indent="0" algn="ctr" rtl="0">
              <a:lnSpc>
                <a:spcPct val="107000"/>
              </a:lnSpc>
              <a:spcBef>
                <a:spcPts val="200"/>
              </a:spcBef>
              <a:spcAft>
                <a:spcPts val="0"/>
              </a:spcAft>
              <a:buNone/>
            </a:pPr>
            <a:r>
              <a:rPr lang="en-IN" sz="5400" b="1">
                <a:solidFill>
                  <a:srgbClr val="3F3F3F"/>
                </a:solidFill>
                <a:latin typeface="Proxima Nova"/>
                <a:ea typeface="Proxima Nova"/>
                <a:cs typeface="Proxima Nova"/>
                <a:sym typeface="Proxima Nova"/>
              </a:rPr>
              <a:t>R</a:t>
            </a:r>
            <a:endParaRPr sz="1400" b="1">
              <a:solidFill>
                <a:srgbClr val="3F3F3F"/>
              </a:solidFill>
              <a:latin typeface="Proxima Nova"/>
              <a:ea typeface="Proxima Nova"/>
              <a:cs typeface="Proxima Nova"/>
              <a:sym typeface="Proxima Nova"/>
            </a:endParaRPr>
          </a:p>
        </p:txBody>
      </p:sp>
      <p:sp>
        <p:nvSpPr>
          <p:cNvPr id="671" name="Google Shape;671;p38"/>
          <p:cNvSpPr txBox="1"/>
          <p:nvPr/>
        </p:nvSpPr>
        <p:spPr>
          <a:xfrm>
            <a:off x="3735588" y="1260576"/>
            <a:ext cx="1614600" cy="7971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IN" sz="2400" b="1">
                <a:solidFill>
                  <a:schemeClr val="dk1"/>
                </a:solidFill>
                <a:latin typeface="Proxima Nova"/>
                <a:ea typeface="Proxima Nova"/>
                <a:cs typeface="Proxima Nova"/>
                <a:sym typeface="Proxima Nova"/>
              </a:rPr>
              <a:t>Retention</a:t>
            </a:r>
            <a:endParaRPr sz="2400" b="1">
              <a:solidFill>
                <a:schemeClr val="dk1"/>
              </a:solidFill>
              <a:latin typeface="Proxima Nova"/>
              <a:ea typeface="Proxima Nova"/>
              <a:cs typeface="Proxima Nova"/>
              <a:sym typeface="Proxima Nova"/>
            </a:endParaRPr>
          </a:p>
        </p:txBody>
      </p:sp>
      <p:grpSp>
        <p:nvGrpSpPr>
          <p:cNvPr id="672" name="Google Shape;672;p38"/>
          <p:cNvGrpSpPr/>
          <p:nvPr/>
        </p:nvGrpSpPr>
        <p:grpSpPr>
          <a:xfrm>
            <a:off x="3796436" y="1911017"/>
            <a:ext cx="1507275" cy="1824175"/>
            <a:chOff x="1089590" y="2114854"/>
            <a:chExt cx="2009700" cy="2432233"/>
          </a:xfrm>
        </p:grpSpPr>
        <p:sp>
          <p:nvSpPr>
            <p:cNvPr id="673" name="Google Shape;673;p38"/>
            <p:cNvSpPr/>
            <p:nvPr/>
          </p:nvSpPr>
          <p:spPr>
            <a:xfrm>
              <a:off x="1947567" y="2330665"/>
              <a:ext cx="303900" cy="237900"/>
            </a:xfrm>
            <a:prstGeom prst="triangle">
              <a:avLst>
                <a:gd name="adj" fmla="val 50000"/>
              </a:avLst>
            </a:prstGeom>
            <a:solidFill>
              <a:srgbClr val="5A5A5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74" name="Google Shape;674;p38"/>
            <p:cNvSpPr/>
            <p:nvPr/>
          </p:nvSpPr>
          <p:spPr>
            <a:xfrm rot="10800000">
              <a:off x="1089590" y="2537387"/>
              <a:ext cx="2009700" cy="2009700"/>
            </a:xfrm>
            <a:prstGeom prst="flowChartConnector">
              <a:avLst/>
            </a:prstGeom>
            <a:solidFill>
              <a:srgbClr val="5A5A5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75" name="Google Shape;675;p38"/>
            <p:cNvSpPr/>
            <p:nvPr/>
          </p:nvSpPr>
          <p:spPr>
            <a:xfrm rot="10800000">
              <a:off x="1220302" y="2669151"/>
              <a:ext cx="1748400" cy="1746000"/>
            </a:xfrm>
            <a:prstGeom prst="flowChartConnector">
              <a:avLst/>
            </a:prstGeom>
            <a:gradFill>
              <a:gsLst>
                <a:gs pos="0">
                  <a:srgbClr val="FFFFFF"/>
                </a:gs>
                <a:gs pos="100000">
                  <a:srgbClr val="B9B9B9"/>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76" name="Google Shape;676;p38"/>
            <p:cNvSpPr/>
            <p:nvPr/>
          </p:nvSpPr>
          <p:spPr>
            <a:xfrm rot="10800000">
              <a:off x="1264535" y="2712325"/>
              <a:ext cx="1659900" cy="1659900"/>
            </a:xfrm>
            <a:prstGeom prst="flowChartConnector">
              <a:avLst/>
            </a:prstGeom>
            <a:solidFill>
              <a:srgbClr val="F3F7F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77" name="Google Shape;677;p38"/>
            <p:cNvSpPr/>
            <p:nvPr/>
          </p:nvSpPr>
          <p:spPr>
            <a:xfrm rot="10800000">
              <a:off x="2014685" y="2114854"/>
              <a:ext cx="159000" cy="159000"/>
            </a:xfrm>
            <a:prstGeom prst="flowChartConnector">
              <a:avLst/>
            </a:prstGeom>
            <a:solidFill>
              <a:srgbClr val="5A5A5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sp>
        <p:nvSpPr>
          <p:cNvPr id="678" name="Google Shape;678;p38"/>
          <p:cNvSpPr/>
          <p:nvPr/>
        </p:nvSpPr>
        <p:spPr>
          <a:xfrm rot="-5400000">
            <a:off x="3728672" y="2139374"/>
            <a:ext cx="818387" cy="818386"/>
          </a:xfrm>
          <a:custGeom>
            <a:avLst/>
            <a:gdLst/>
            <a:ahLst/>
            <a:cxnLst/>
            <a:rect l="l" t="t" r="r" b="b"/>
            <a:pathLst>
              <a:path w="1091182" h="1091182" extrusionOk="0">
                <a:moveTo>
                  <a:pt x="0" y="0"/>
                </a:moveTo>
                <a:cubicBezTo>
                  <a:pt x="602643" y="0"/>
                  <a:pt x="1091182" y="488539"/>
                  <a:pt x="1091182" y="1091182"/>
                </a:cubicBezTo>
                <a:lnTo>
                  <a:pt x="1" y="1091182"/>
                </a:lnTo>
                <a:cubicBezTo>
                  <a:pt x="1" y="727455"/>
                  <a:pt x="0" y="363727"/>
                  <a:pt x="0" y="0"/>
                </a:cubicBezTo>
                <a:close/>
              </a:path>
              <a:path w="1091182" h="1091182" fill="none" extrusionOk="0">
                <a:moveTo>
                  <a:pt x="100977" y="5609"/>
                </a:moveTo>
                <a:cubicBezTo>
                  <a:pt x="703620" y="5609"/>
                  <a:pt x="1091182" y="488539"/>
                  <a:pt x="1091182" y="1091182"/>
                </a:cubicBezTo>
              </a:path>
            </a:pathLst>
          </a:custGeom>
          <a:noFill/>
          <a:ln w="63500" cap="rnd" cmpd="sng">
            <a:solidFill>
              <a:srgbClr val="5A5A5A"/>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79" name="Google Shape;679;p38"/>
          <p:cNvSpPr/>
          <p:nvPr/>
        </p:nvSpPr>
        <p:spPr>
          <a:xfrm>
            <a:off x="3739844" y="2138025"/>
            <a:ext cx="1636800" cy="1636800"/>
          </a:xfrm>
          <a:prstGeom prst="arc">
            <a:avLst>
              <a:gd name="adj1" fmla="val 16200000"/>
              <a:gd name="adj2" fmla="val 0"/>
            </a:avLst>
          </a:prstGeom>
          <a:noFill/>
          <a:ln w="63500" cap="rnd" cmpd="sng">
            <a:solidFill>
              <a:srgbClr val="5A5A5A"/>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80" name="Google Shape;680;p38"/>
          <p:cNvSpPr/>
          <p:nvPr/>
        </p:nvSpPr>
        <p:spPr>
          <a:xfrm>
            <a:off x="3917658" y="2449948"/>
            <a:ext cx="1279500" cy="521400"/>
          </a:xfrm>
          <a:prstGeom prst="rect">
            <a:avLst/>
          </a:prstGeom>
          <a:noFill/>
          <a:ln>
            <a:noFill/>
          </a:ln>
        </p:spPr>
        <p:txBody>
          <a:bodyPr spcFirstLastPara="1" wrap="square" lIns="68575" tIns="34275" rIns="68575" bIns="34275" anchor="t" anchorCtr="0">
            <a:noAutofit/>
          </a:bodyPr>
          <a:lstStyle/>
          <a:p>
            <a:pPr marL="0" lvl="0" indent="0" algn="ctr" rtl="0">
              <a:lnSpc>
                <a:spcPct val="107000"/>
              </a:lnSpc>
              <a:spcBef>
                <a:spcPts val="200"/>
              </a:spcBef>
              <a:spcAft>
                <a:spcPts val="0"/>
              </a:spcAft>
              <a:buNone/>
            </a:pPr>
            <a:r>
              <a:rPr lang="en-IN" sz="5400" b="1">
                <a:solidFill>
                  <a:srgbClr val="3F3F3F"/>
                </a:solidFill>
                <a:latin typeface="Proxima Nova"/>
                <a:ea typeface="Proxima Nova"/>
                <a:cs typeface="Proxima Nova"/>
                <a:sym typeface="Proxima Nova"/>
              </a:rPr>
              <a:t>R</a:t>
            </a:r>
            <a:endParaRPr sz="5400" b="1">
              <a:solidFill>
                <a:srgbClr val="3F3F3F"/>
              </a:solidFill>
              <a:latin typeface="Proxima Nova"/>
              <a:ea typeface="Proxima Nova"/>
              <a:cs typeface="Proxima Nova"/>
              <a:sym typeface="Proxima Nova"/>
            </a:endParaRPr>
          </a:p>
          <a:p>
            <a:pPr marL="0" marR="0" lvl="0" indent="0" algn="ctr" rtl="0">
              <a:lnSpc>
                <a:spcPct val="107000"/>
              </a:lnSpc>
              <a:spcBef>
                <a:spcPts val="200"/>
              </a:spcBef>
              <a:spcAft>
                <a:spcPts val="0"/>
              </a:spcAft>
              <a:buNone/>
            </a:pPr>
            <a:endParaRPr sz="1400" b="1">
              <a:solidFill>
                <a:srgbClr val="3F3F3F"/>
              </a:solidFill>
              <a:latin typeface="Proxima Nova"/>
              <a:ea typeface="Proxima Nova"/>
              <a:cs typeface="Proxima Nova"/>
              <a:sym typeface="Proxima Nova"/>
            </a:endParaRPr>
          </a:p>
        </p:txBody>
      </p:sp>
      <p:sp>
        <p:nvSpPr>
          <p:cNvPr id="681" name="Google Shape;681;p38"/>
          <p:cNvSpPr txBox="1"/>
          <p:nvPr/>
        </p:nvSpPr>
        <p:spPr>
          <a:xfrm>
            <a:off x="2107476" y="4075989"/>
            <a:ext cx="1614600" cy="7971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IN" sz="2400" b="1">
                <a:solidFill>
                  <a:schemeClr val="dk1"/>
                </a:solidFill>
                <a:latin typeface="Proxima Nova"/>
                <a:ea typeface="Proxima Nova"/>
                <a:cs typeface="Proxima Nova"/>
                <a:sym typeface="Proxima Nova"/>
              </a:rPr>
              <a:t>Activation</a:t>
            </a:r>
            <a:endParaRPr sz="2400" b="1">
              <a:solidFill>
                <a:schemeClr val="dk1"/>
              </a:solidFill>
              <a:latin typeface="Proxima Nova"/>
              <a:ea typeface="Proxima Nova"/>
              <a:cs typeface="Proxima Nova"/>
              <a:sym typeface="Proxima Nova"/>
            </a:endParaRPr>
          </a:p>
        </p:txBody>
      </p:sp>
      <p:sp>
        <p:nvSpPr>
          <p:cNvPr id="682" name="Google Shape;682;p38"/>
          <p:cNvSpPr/>
          <p:nvPr/>
        </p:nvSpPr>
        <p:spPr>
          <a:xfrm rot="5400000">
            <a:off x="2088431" y="2126501"/>
            <a:ext cx="1636800" cy="1636800"/>
          </a:xfrm>
          <a:prstGeom prst="arc">
            <a:avLst>
              <a:gd name="adj1" fmla="val 16200000"/>
              <a:gd name="adj2" fmla="val 0"/>
            </a:avLst>
          </a:prstGeom>
          <a:noFill/>
          <a:ln w="63500" cap="rnd" cmpd="sng">
            <a:solidFill>
              <a:srgbClr val="4890E4"/>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83" name="Google Shape;683;p38"/>
          <p:cNvSpPr/>
          <p:nvPr/>
        </p:nvSpPr>
        <p:spPr>
          <a:xfrm rot="10800000">
            <a:off x="2099604" y="2125125"/>
            <a:ext cx="1636800" cy="1636800"/>
          </a:xfrm>
          <a:prstGeom prst="arc">
            <a:avLst>
              <a:gd name="adj1" fmla="val 16200000"/>
              <a:gd name="adj2" fmla="val 0"/>
            </a:avLst>
          </a:prstGeom>
          <a:noFill/>
          <a:ln w="63500" cap="rnd" cmpd="sng">
            <a:solidFill>
              <a:srgbClr val="4890E4"/>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grpSp>
        <p:nvGrpSpPr>
          <p:cNvPr id="684" name="Google Shape;684;p38"/>
          <p:cNvGrpSpPr/>
          <p:nvPr/>
        </p:nvGrpSpPr>
        <p:grpSpPr>
          <a:xfrm rot="10800000">
            <a:off x="2156245" y="2164346"/>
            <a:ext cx="1507275" cy="1824175"/>
            <a:chOff x="1089590" y="2114854"/>
            <a:chExt cx="2009700" cy="2432233"/>
          </a:xfrm>
        </p:grpSpPr>
        <p:sp>
          <p:nvSpPr>
            <p:cNvPr id="685" name="Google Shape;685;p38"/>
            <p:cNvSpPr/>
            <p:nvPr/>
          </p:nvSpPr>
          <p:spPr>
            <a:xfrm>
              <a:off x="1947567" y="2330665"/>
              <a:ext cx="303900" cy="237900"/>
            </a:xfrm>
            <a:prstGeom prst="triangle">
              <a:avLst>
                <a:gd name="adj" fmla="val 50000"/>
              </a:avLst>
            </a:prstGeom>
            <a:solidFill>
              <a:srgbClr val="4890E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86" name="Google Shape;686;p38"/>
            <p:cNvSpPr/>
            <p:nvPr/>
          </p:nvSpPr>
          <p:spPr>
            <a:xfrm rot="10800000">
              <a:off x="1089590" y="2537387"/>
              <a:ext cx="2009700" cy="2009700"/>
            </a:xfrm>
            <a:prstGeom prst="flowChartConnector">
              <a:avLst/>
            </a:prstGeom>
            <a:solidFill>
              <a:srgbClr val="4890E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87" name="Google Shape;687;p38"/>
            <p:cNvSpPr/>
            <p:nvPr/>
          </p:nvSpPr>
          <p:spPr>
            <a:xfrm rot="10800000">
              <a:off x="1220302" y="2669151"/>
              <a:ext cx="1748400" cy="1746000"/>
            </a:xfrm>
            <a:prstGeom prst="flowChartConnector">
              <a:avLst/>
            </a:prstGeom>
            <a:gradFill>
              <a:gsLst>
                <a:gs pos="0">
                  <a:srgbClr val="FFFFFF"/>
                </a:gs>
                <a:gs pos="100000">
                  <a:srgbClr val="B9B9B9"/>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88" name="Google Shape;688;p38"/>
            <p:cNvSpPr/>
            <p:nvPr/>
          </p:nvSpPr>
          <p:spPr>
            <a:xfrm rot="10800000">
              <a:off x="1264535" y="2712325"/>
              <a:ext cx="1659900" cy="1659900"/>
            </a:xfrm>
            <a:prstGeom prst="flowChartConnector">
              <a:avLst/>
            </a:prstGeom>
            <a:solidFill>
              <a:srgbClr val="F3F7F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89" name="Google Shape;689;p38"/>
            <p:cNvSpPr/>
            <p:nvPr/>
          </p:nvSpPr>
          <p:spPr>
            <a:xfrm rot="10800000">
              <a:off x="2014685" y="2114854"/>
              <a:ext cx="159000" cy="159000"/>
            </a:xfrm>
            <a:prstGeom prst="flowChartConnector">
              <a:avLst/>
            </a:prstGeom>
            <a:solidFill>
              <a:srgbClr val="4890E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sp>
        <p:nvSpPr>
          <p:cNvPr id="690" name="Google Shape;690;p38"/>
          <p:cNvSpPr/>
          <p:nvPr/>
        </p:nvSpPr>
        <p:spPr>
          <a:xfrm flipH="1">
            <a:off x="2270147" y="2460208"/>
            <a:ext cx="1279500" cy="867600"/>
          </a:xfrm>
          <a:prstGeom prst="rect">
            <a:avLst/>
          </a:prstGeom>
          <a:noFill/>
          <a:ln>
            <a:noFill/>
          </a:ln>
        </p:spPr>
        <p:txBody>
          <a:bodyPr spcFirstLastPara="1" wrap="square" lIns="68575" tIns="34275" rIns="68575" bIns="34275" anchor="t" anchorCtr="0">
            <a:noAutofit/>
          </a:bodyPr>
          <a:lstStyle/>
          <a:p>
            <a:pPr marL="0" lvl="0" indent="0" algn="ctr" rtl="0">
              <a:lnSpc>
                <a:spcPct val="107000"/>
              </a:lnSpc>
              <a:spcBef>
                <a:spcPts val="200"/>
              </a:spcBef>
              <a:spcAft>
                <a:spcPts val="0"/>
              </a:spcAft>
              <a:buNone/>
            </a:pPr>
            <a:r>
              <a:rPr lang="en-IN" sz="5400" b="1">
                <a:solidFill>
                  <a:srgbClr val="3F3F3F"/>
                </a:solidFill>
                <a:latin typeface="Proxima Nova"/>
                <a:ea typeface="Proxima Nova"/>
                <a:cs typeface="Proxima Nova"/>
                <a:sym typeface="Proxima Nova"/>
              </a:rPr>
              <a:t>A</a:t>
            </a:r>
            <a:endParaRPr sz="5400" b="1">
              <a:solidFill>
                <a:srgbClr val="3F3F3F"/>
              </a:solidFill>
              <a:latin typeface="Proxima Nova"/>
              <a:ea typeface="Proxima Nova"/>
              <a:cs typeface="Proxima Nova"/>
              <a:sym typeface="Proxima Nova"/>
            </a:endParaRPr>
          </a:p>
        </p:txBody>
      </p:sp>
      <p:grpSp>
        <p:nvGrpSpPr>
          <p:cNvPr id="691" name="Google Shape;691;p38"/>
          <p:cNvGrpSpPr/>
          <p:nvPr/>
        </p:nvGrpSpPr>
        <p:grpSpPr>
          <a:xfrm>
            <a:off x="499705" y="1908390"/>
            <a:ext cx="1507275" cy="1824175"/>
            <a:chOff x="1089590" y="2114854"/>
            <a:chExt cx="2009700" cy="2432233"/>
          </a:xfrm>
        </p:grpSpPr>
        <p:sp>
          <p:nvSpPr>
            <p:cNvPr id="692" name="Google Shape;692;p38"/>
            <p:cNvSpPr/>
            <p:nvPr/>
          </p:nvSpPr>
          <p:spPr>
            <a:xfrm>
              <a:off x="1947567" y="2330665"/>
              <a:ext cx="303900" cy="237900"/>
            </a:xfrm>
            <a:prstGeom prst="triangle">
              <a:avLst>
                <a:gd name="adj" fmla="val 50000"/>
              </a:avLst>
            </a:prstGeom>
            <a:solidFill>
              <a:srgbClr val="F4AB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93" name="Google Shape;693;p38"/>
            <p:cNvSpPr/>
            <p:nvPr/>
          </p:nvSpPr>
          <p:spPr>
            <a:xfrm rot="10800000">
              <a:off x="1089590" y="2537387"/>
              <a:ext cx="2009700" cy="2009700"/>
            </a:xfrm>
            <a:prstGeom prst="flowChartConnector">
              <a:avLst/>
            </a:prstGeom>
            <a:solidFill>
              <a:srgbClr val="F4AB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94" name="Google Shape;694;p38"/>
            <p:cNvSpPr/>
            <p:nvPr/>
          </p:nvSpPr>
          <p:spPr>
            <a:xfrm rot="10800000">
              <a:off x="1220302" y="2669151"/>
              <a:ext cx="1748400" cy="1746000"/>
            </a:xfrm>
            <a:prstGeom prst="flowChartConnector">
              <a:avLst/>
            </a:prstGeom>
            <a:gradFill>
              <a:gsLst>
                <a:gs pos="0">
                  <a:srgbClr val="FFFFFF"/>
                </a:gs>
                <a:gs pos="100000">
                  <a:srgbClr val="B9B9B9"/>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95" name="Google Shape;695;p38"/>
            <p:cNvSpPr/>
            <p:nvPr/>
          </p:nvSpPr>
          <p:spPr>
            <a:xfrm rot="10800000">
              <a:off x="1264535" y="2712325"/>
              <a:ext cx="1659900" cy="1659900"/>
            </a:xfrm>
            <a:prstGeom prst="flowChartConnector">
              <a:avLst/>
            </a:prstGeom>
            <a:solidFill>
              <a:srgbClr val="F3F7F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696" name="Google Shape;696;p38"/>
            <p:cNvSpPr/>
            <p:nvPr/>
          </p:nvSpPr>
          <p:spPr>
            <a:xfrm rot="10800000">
              <a:off x="2014685" y="2114854"/>
              <a:ext cx="159000" cy="159000"/>
            </a:xfrm>
            <a:prstGeom prst="flowChartConnector">
              <a:avLst/>
            </a:prstGeom>
            <a:solidFill>
              <a:srgbClr val="F4AB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sp>
        <p:nvSpPr>
          <p:cNvPr id="697" name="Google Shape;697;p38"/>
          <p:cNvSpPr/>
          <p:nvPr/>
        </p:nvSpPr>
        <p:spPr>
          <a:xfrm rot="10800000">
            <a:off x="425348" y="2174180"/>
            <a:ext cx="1636800" cy="1636800"/>
          </a:xfrm>
          <a:prstGeom prst="arc">
            <a:avLst>
              <a:gd name="adj1" fmla="val 16200000"/>
              <a:gd name="adj2" fmla="val 0"/>
            </a:avLst>
          </a:prstGeom>
          <a:noFill/>
          <a:ln w="63500" cap="rnd" cmpd="sng">
            <a:solidFill>
              <a:srgbClr val="F4AB35"/>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98" name="Google Shape;698;p38"/>
          <p:cNvSpPr/>
          <p:nvPr/>
        </p:nvSpPr>
        <p:spPr>
          <a:xfrm rot="-5400000">
            <a:off x="431940" y="2136720"/>
            <a:ext cx="1636800" cy="1636800"/>
          </a:xfrm>
          <a:prstGeom prst="arc">
            <a:avLst>
              <a:gd name="adj1" fmla="val 16200000"/>
              <a:gd name="adj2" fmla="val 0"/>
            </a:avLst>
          </a:prstGeom>
          <a:noFill/>
          <a:ln w="63500" cap="rnd" cmpd="sng">
            <a:solidFill>
              <a:srgbClr val="F4AB35"/>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sp>
        <p:nvSpPr>
          <p:cNvPr id="699" name="Google Shape;699;p38"/>
          <p:cNvSpPr/>
          <p:nvPr/>
        </p:nvSpPr>
        <p:spPr>
          <a:xfrm>
            <a:off x="443113" y="2135399"/>
            <a:ext cx="1636800" cy="1636800"/>
          </a:xfrm>
          <a:prstGeom prst="arc">
            <a:avLst>
              <a:gd name="adj1" fmla="val 16200000"/>
              <a:gd name="adj2" fmla="val 0"/>
            </a:avLst>
          </a:prstGeom>
          <a:noFill/>
          <a:ln w="63500" cap="rnd" cmpd="sng">
            <a:solidFill>
              <a:srgbClr val="F4AB35"/>
            </a:solidFill>
            <a:prstDash val="dot"/>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Proxima Nova"/>
              <a:ea typeface="Proxima Nova"/>
              <a:cs typeface="Proxima Nova"/>
              <a:sym typeface="Proxima Nova"/>
            </a:endParaRPr>
          </a:p>
        </p:txBody>
      </p:sp>
      <p:grpSp>
        <p:nvGrpSpPr>
          <p:cNvPr id="700" name="Google Shape;700;p38"/>
          <p:cNvGrpSpPr/>
          <p:nvPr/>
        </p:nvGrpSpPr>
        <p:grpSpPr>
          <a:xfrm>
            <a:off x="1208055" y="3772325"/>
            <a:ext cx="117951" cy="117951"/>
            <a:chOff x="2308991" y="5309569"/>
            <a:chExt cx="110400" cy="110400"/>
          </a:xfrm>
        </p:grpSpPr>
        <p:sp>
          <p:nvSpPr>
            <p:cNvPr id="701" name="Google Shape;701;p38"/>
            <p:cNvSpPr/>
            <p:nvPr/>
          </p:nvSpPr>
          <p:spPr>
            <a:xfrm rot="10800000" flipH="1">
              <a:off x="2308991" y="5309569"/>
              <a:ext cx="110400" cy="110400"/>
            </a:xfrm>
            <a:prstGeom prst="flowChartConnector">
              <a:avLst/>
            </a:prstGeom>
            <a:solidFill>
              <a:srgbClr val="FFFFFF"/>
            </a:solidFill>
            <a:ln w="19050" cap="flat" cmpd="sng">
              <a:solidFill>
                <a:srgbClr val="F4AB3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sp>
          <p:nvSpPr>
            <p:cNvPr id="702" name="Google Shape;702;p38"/>
            <p:cNvSpPr/>
            <p:nvPr/>
          </p:nvSpPr>
          <p:spPr>
            <a:xfrm rot="10800000" flipH="1">
              <a:off x="2332889" y="5333669"/>
              <a:ext cx="62400" cy="62400"/>
            </a:xfrm>
            <a:prstGeom prst="flowChartConnector">
              <a:avLst/>
            </a:prstGeom>
            <a:solidFill>
              <a:srgbClr val="F4AB3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Proxima Nova"/>
                <a:ea typeface="Proxima Nova"/>
                <a:cs typeface="Proxima Nova"/>
                <a:sym typeface="Proxima Nova"/>
              </a:endParaRPr>
            </a:p>
          </p:txBody>
        </p:sp>
      </p:grpSp>
      <p:sp>
        <p:nvSpPr>
          <p:cNvPr id="703" name="Google Shape;703;p38"/>
          <p:cNvSpPr/>
          <p:nvPr/>
        </p:nvSpPr>
        <p:spPr>
          <a:xfrm>
            <a:off x="603386" y="2449937"/>
            <a:ext cx="1279500" cy="521400"/>
          </a:xfrm>
          <a:prstGeom prst="rect">
            <a:avLst/>
          </a:prstGeom>
          <a:noFill/>
          <a:ln>
            <a:noFill/>
          </a:ln>
        </p:spPr>
        <p:txBody>
          <a:bodyPr spcFirstLastPara="1" wrap="square" lIns="68575" tIns="34275" rIns="68575" bIns="34275" anchor="t" anchorCtr="0">
            <a:noAutofit/>
          </a:bodyPr>
          <a:lstStyle/>
          <a:p>
            <a:pPr marL="0" marR="0" lvl="0" indent="0" algn="ctr" rtl="0">
              <a:lnSpc>
                <a:spcPct val="107000"/>
              </a:lnSpc>
              <a:spcBef>
                <a:spcPts val="200"/>
              </a:spcBef>
              <a:spcAft>
                <a:spcPts val="0"/>
              </a:spcAft>
              <a:buNone/>
            </a:pPr>
            <a:r>
              <a:rPr lang="en-IN" sz="5400" b="1">
                <a:solidFill>
                  <a:srgbClr val="3F3F3F"/>
                </a:solidFill>
                <a:latin typeface="Proxima Nova"/>
                <a:ea typeface="Proxima Nova"/>
                <a:cs typeface="Proxima Nova"/>
                <a:sym typeface="Proxima Nova"/>
              </a:rPr>
              <a:t>A</a:t>
            </a:r>
            <a:endParaRPr sz="5400" b="1">
              <a:solidFill>
                <a:srgbClr val="3F3F3F"/>
              </a:solidFill>
              <a:latin typeface="Proxima Nova"/>
              <a:ea typeface="Proxima Nova"/>
              <a:cs typeface="Proxima Nova"/>
              <a:sym typeface="Proxima Nova"/>
            </a:endParaRPr>
          </a:p>
        </p:txBody>
      </p:sp>
      <p:sp>
        <p:nvSpPr>
          <p:cNvPr id="704" name="Google Shape;704;p38"/>
          <p:cNvSpPr/>
          <p:nvPr/>
        </p:nvSpPr>
        <p:spPr>
          <a:xfrm>
            <a:off x="7233922" y="2449975"/>
            <a:ext cx="1279500" cy="521400"/>
          </a:xfrm>
          <a:prstGeom prst="rect">
            <a:avLst/>
          </a:prstGeom>
          <a:noFill/>
          <a:ln>
            <a:noFill/>
          </a:ln>
        </p:spPr>
        <p:txBody>
          <a:bodyPr spcFirstLastPara="1" wrap="square" lIns="68575" tIns="34275" rIns="68575" bIns="34275" anchor="t" anchorCtr="0">
            <a:noAutofit/>
          </a:bodyPr>
          <a:lstStyle/>
          <a:p>
            <a:pPr marL="0" lvl="0" indent="0" algn="ctr" rtl="0">
              <a:lnSpc>
                <a:spcPct val="107000"/>
              </a:lnSpc>
              <a:spcBef>
                <a:spcPts val="200"/>
              </a:spcBef>
              <a:spcAft>
                <a:spcPts val="0"/>
              </a:spcAft>
              <a:buNone/>
            </a:pPr>
            <a:r>
              <a:rPr lang="en-IN" sz="5400" b="1">
                <a:solidFill>
                  <a:srgbClr val="3F3F3F"/>
                </a:solidFill>
                <a:latin typeface="Proxima Nova"/>
                <a:ea typeface="Proxima Nova"/>
                <a:cs typeface="Proxima Nova"/>
                <a:sym typeface="Proxima Nova"/>
              </a:rPr>
              <a:t>R</a:t>
            </a:r>
            <a:endParaRPr sz="1400" b="1">
              <a:solidFill>
                <a:srgbClr val="3F3F3F"/>
              </a:solidFill>
              <a:latin typeface="Proxima Nova"/>
              <a:ea typeface="Proxima Nova"/>
              <a:cs typeface="Proxima Nova"/>
              <a:sym typeface="Proxima Nova"/>
            </a:endParaRPr>
          </a:p>
        </p:txBody>
      </p:sp>
      <p:sp>
        <p:nvSpPr>
          <p:cNvPr id="705" name="Google Shape;705;p38"/>
          <p:cNvSpPr txBox="1"/>
          <p:nvPr/>
        </p:nvSpPr>
        <p:spPr>
          <a:xfrm>
            <a:off x="443118" y="1265703"/>
            <a:ext cx="1822500" cy="7971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IN" sz="2400" b="1" dirty="0">
                <a:solidFill>
                  <a:schemeClr val="dk1"/>
                </a:solidFill>
                <a:latin typeface="Proxima Nova"/>
                <a:ea typeface="Proxima Nova"/>
                <a:cs typeface="Proxima Nova"/>
                <a:sym typeface="Proxima Nova"/>
              </a:rPr>
              <a:t>Acquisition</a:t>
            </a:r>
            <a:endParaRPr sz="2400" b="1" dirty="0">
              <a:solidFill>
                <a:schemeClr val="dk1"/>
              </a:solidFill>
              <a:latin typeface="Proxima Nova"/>
              <a:ea typeface="Proxima Nova"/>
              <a:cs typeface="Proxima Nova"/>
              <a:sym typeface="Proxima Nova"/>
            </a:endParaRPr>
          </a:p>
        </p:txBody>
      </p:sp>
      <p:sp>
        <p:nvSpPr>
          <p:cNvPr id="706" name="Google Shape;706;p38"/>
          <p:cNvSpPr txBox="1"/>
          <p:nvPr/>
        </p:nvSpPr>
        <p:spPr>
          <a:xfrm>
            <a:off x="5393221" y="4075989"/>
            <a:ext cx="1614600" cy="7971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07000"/>
              </a:lnSpc>
              <a:spcBef>
                <a:spcPts val="0"/>
              </a:spcBef>
              <a:spcAft>
                <a:spcPts val="0"/>
              </a:spcAft>
              <a:buNone/>
            </a:pPr>
            <a:r>
              <a:rPr lang="en-IN" sz="2400" b="1">
                <a:solidFill>
                  <a:schemeClr val="dk1"/>
                </a:solidFill>
                <a:latin typeface="Proxima Nova"/>
                <a:ea typeface="Proxima Nova"/>
                <a:cs typeface="Proxima Nova"/>
                <a:sym typeface="Proxima Nova"/>
              </a:rPr>
              <a:t>Revenue </a:t>
            </a:r>
            <a:endParaRPr sz="2400" b="1">
              <a:solidFill>
                <a:schemeClr val="dk1"/>
              </a:solidFill>
              <a:latin typeface="Proxima Nova"/>
              <a:ea typeface="Proxima Nova"/>
              <a:cs typeface="Proxima Nova"/>
              <a:sym typeface="Proxima Nova"/>
            </a:endParaRPr>
          </a:p>
        </p:txBody>
      </p:sp>
      <p:sp>
        <p:nvSpPr>
          <p:cNvPr id="707" name="Google Shape;707;p38"/>
          <p:cNvSpPr/>
          <p:nvPr/>
        </p:nvSpPr>
        <p:spPr>
          <a:xfrm>
            <a:off x="1194403" y="1908463"/>
            <a:ext cx="117900" cy="117900"/>
          </a:xfrm>
          <a:prstGeom prst="flowChartConnector">
            <a:avLst/>
          </a:prstGeom>
          <a:solidFill>
            <a:srgbClr val="FFD966"/>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smtClean="0"/>
              <a:t>App in Play store </a:t>
            </a:r>
            <a:endParaRPr lang="en-IN" dirty="0"/>
          </a:p>
        </p:txBody>
      </p:sp>
      <p:pic>
        <p:nvPicPr>
          <p:cNvPr id="4" name="Picture 3"/>
          <p:cNvPicPr>
            <a:picLocks noChangeAspect="1"/>
          </p:cNvPicPr>
          <p:nvPr/>
        </p:nvPicPr>
        <p:blipFill>
          <a:blip r:embed="rId2"/>
          <a:stretch>
            <a:fillRect/>
          </a:stretch>
        </p:blipFill>
        <p:spPr>
          <a:xfrm>
            <a:off x="548784" y="725066"/>
            <a:ext cx="8016935" cy="4298052"/>
          </a:xfrm>
          <a:prstGeom prst="rect">
            <a:avLst/>
          </a:prstGeom>
        </p:spPr>
      </p:pic>
    </p:spTree>
    <p:extLst>
      <p:ext uri="{BB962C8B-B14F-4D97-AF65-F5344CB8AC3E}">
        <p14:creationId xmlns:p14="http://schemas.microsoft.com/office/powerpoint/2010/main" val="176636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63"/>
          <p:cNvSpPr txBox="1">
            <a:spLocks noGrp="1"/>
          </p:cNvSpPr>
          <p:nvPr>
            <p:ph type="title"/>
          </p:nvPr>
        </p:nvSpPr>
        <p:spPr>
          <a:xfrm>
            <a:off x="316679" y="121966"/>
            <a:ext cx="3735900" cy="38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IN" sz="3000"/>
              <a:t>Disclaimer</a:t>
            </a:r>
            <a:endParaRPr sz="3000"/>
          </a:p>
        </p:txBody>
      </p:sp>
      <p:sp>
        <p:nvSpPr>
          <p:cNvPr id="864" name="Google Shape;864;p63"/>
          <p:cNvSpPr txBox="1"/>
          <p:nvPr/>
        </p:nvSpPr>
        <p:spPr>
          <a:xfrm>
            <a:off x="0" y="600075"/>
            <a:ext cx="9144000" cy="454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IN" sz="1500">
                <a:solidFill>
                  <a:srgbClr val="454545"/>
                </a:solidFill>
                <a:highlight>
                  <a:srgbClr val="FFFFFF"/>
                </a:highlight>
                <a:latin typeface="Proxima Nova"/>
                <a:ea typeface="Proxima Nova"/>
                <a:cs typeface="Proxima Nova"/>
                <a:sym typeface="Proxima Nova"/>
              </a:rPr>
              <a:t>All content and material on the upGrad website is copyrighted material, either belonging to upGrad or its bonafide contributors and is purely for the dissemination of education. You are permitted to access print and download extracts from this site purely for your own education only and on the following basis:-</a:t>
            </a:r>
            <a:endParaRPr sz="1500">
              <a:solidFill>
                <a:srgbClr val="454545"/>
              </a:solidFill>
              <a:highlight>
                <a:srgbClr val="FFFFFF"/>
              </a:highlight>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endParaRPr sz="1500">
              <a:solidFill>
                <a:srgbClr val="454545"/>
              </a:solidFill>
              <a:highlight>
                <a:srgbClr val="FFFFFF"/>
              </a:highlight>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r>
              <a:rPr lang="en-IN" sz="1500">
                <a:solidFill>
                  <a:srgbClr val="454545"/>
                </a:solidFill>
                <a:latin typeface="Proxima Nova"/>
                <a:ea typeface="Proxima Nova"/>
                <a:cs typeface="Proxima Nova"/>
                <a:sym typeface="Proxima Nova"/>
              </a:rPr>
              <a:t>● You can download this document from the website for self use only.</a:t>
            </a:r>
            <a:endParaRPr sz="1500">
              <a:solidFill>
                <a:srgbClr val="454545"/>
              </a:solidFill>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r>
              <a:rPr lang="en-IN" sz="1500">
                <a:solidFill>
                  <a:srgbClr val="454545"/>
                </a:solidFill>
                <a:latin typeface="Proxima Nova"/>
                <a:ea typeface="Proxima Nova"/>
                <a:cs typeface="Proxima Nova"/>
                <a:sym typeface="Proxima Nova"/>
              </a:rPr>
              <a:t>● Any copies of this document, in part or full, saved to disc or to any other storage medium may only be used for   subsequent, self viewing purposes or to print an individual extract or copy for non commercial personal use only.</a:t>
            </a:r>
            <a:endParaRPr sz="1500">
              <a:solidFill>
                <a:srgbClr val="454545"/>
              </a:solidFill>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r>
              <a:rPr lang="en-IN" sz="1500">
                <a:solidFill>
                  <a:srgbClr val="454545"/>
                </a:solidFill>
                <a:latin typeface="Proxima Nova"/>
                <a:ea typeface="Proxima Nova"/>
                <a:cs typeface="Proxima Nova"/>
                <a:sym typeface="Proxima Nova"/>
              </a:rPr>
              <a:t>● Any further dissemination, distribution, reproduction, copying of the content of the document herein or the uploading thereof on other websites or use of content for any other commercial/unauthorized purposes in any way which could infringe the intellectual property rights of upGrad or its contributors, is strictly prohibited.</a:t>
            </a:r>
            <a:endParaRPr sz="1500">
              <a:solidFill>
                <a:srgbClr val="454545"/>
              </a:solidFill>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r>
              <a:rPr lang="en-IN" sz="1500">
                <a:solidFill>
                  <a:srgbClr val="454545"/>
                </a:solidFill>
                <a:latin typeface="Proxima Nova"/>
                <a:ea typeface="Proxima Nova"/>
                <a:cs typeface="Proxima Nova"/>
                <a:sym typeface="Proxima Nova"/>
              </a:rPr>
              <a:t>● No graphics, images or photographs from any accompanying text in this document will be used separately for unauthorised purposes.</a:t>
            </a:r>
            <a:endParaRPr sz="1500">
              <a:solidFill>
                <a:srgbClr val="454545"/>
              </a:solidFill>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r>
              <a:rPr lang="en-IN" sz="1500">
                <a:solidFill>
                  <a:srgbClr val="454545"/>
                </a:solidFill>
                <a:latin typeface="Proxima Nova"/>
                <a:ea typeface="Proxima Nova"/>
                <a:cs typeface="Proxima Nova"/>
                <a:sym typeface="Proxima Nova"/>
              </a:rPr>
              <a:t>● No material in this document will be modified, adapted or altered in any way.</a:t>
            </a:r>
            <a:endParaRPr sz="1500">
              <a:solidFill>
                <a:srgbClr val="454545"/>
              </a:solidFill>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r>
              <a:rPr lang="en-IN" sz="1500">
                <a:solidFill>
                  <a:srgbClr val="454545"/>
                </a:solidFill>
                <a:latin typeface="Proxima Nova"/>
                <a:ea typeface="Proxima Nova"/>
                <a:cs typeface="Proxima Nova"/>
                <a:sym typeface="Proxima Nova"/>
              </a:rPr>
              <a:t>● No part of this document or upGrad content may be reproduced or stored in any other web site or included in any public or private electronic retrieval system or service without upGrad’s prior written permission.</a:t>
            </a:r>
            <a:endParaRPr sz="1500">
              <a:solidFill>
                <a:srgbClr val="454545"/>
              </a:solidFill>
              <a:latin typeface="Proxima Nova"/>
              <a:ea typeface="Proxima Nova"/>
              <a:cs typeface="Proxima Nova"/>
              <a:sym typeface="Proxima Nova"/>
            </a:endParaRPr>
          </a:p>
          <a:p>
            <a:pPr marL="0" lvl="0" indent="0" algn="l" rtl="0">
              <a:lnSpc>
                <a:spcPct val="90000"/>
              </a:lnSpc>
              <a:spcBef>
                <a:spcPts val="0"/>
              </a:spcBef>
              <a:spcAft>
                <a:spcPts val="0"/>
              </a:spcAft>
              <a:buClr>
                <a:schemeClr val="dk1"/>
              </a:buClr>
              <a:buSzPts val="1100"/>
              <a:buFont typeface="Arial"/>
              <a:buNone/>
            </a:pPr>
            <a:r>
              <a:rPr lang="en-IN" sz="1500">
                <a:solidFill>
                  <a:srgbClr val="454545"/>
                </a:solidFill>
                <a:latin typeface="Proxima Nova"/>
                <a:ea typeface="Proxima Nova"/>
                <a:cs typeface="Proxima Nova"/>
                <a:sym typeface="Proxima Nova"/>
              </a:rPr>
              <a:t>● Any rights not expressly granted in these terms are reserved.</a:t>
            </a:r>
            <a:endParaRPr sz="1500">
              <a:solidFill>
                <a:srgbClr val="454545"/>
              </a:solidFill>
              <a:latin typeface="Proxima Nova"/>
              <a:ea typeface="Proxima Nova"/>
              <a:cs typeface="Proxima Nova"/>
              <a:sym typeface="Proxima Nova"/>
            </a:endParaRPr>
          </a:p>
          <a:p>
            <a:pPr marL="0" lvl="0" indent="0" algn="l" rtl="0">
              <a:spcBef>
                <a:spcPts val="0"/>
              </a:spcBef>
              <a:spcAft>
                <a:spcPts val="0"/>
              </a:spcAft>
              <a:buNone/>
            </a:pPr>
            <a:endParaRPr sz="15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9"/>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dirty="0"/>
              <a:t>Acquisition Metrics</a:t>
            </a:r>
            <a:endParaRPr sz="3000" dirty="0"/>
          </a:p>
        </p:txBody>
      </p:sp>
      <p:pic>
        <p:nvPicPr>
          <p:cNvPr id="19" name="Picture 18">
            <a:extLst>
              <a:ext uri="{FF2B5EF4-FFF2-40B4-BE49-F238E27FC236}">
                <a16:creationId xmlns:a16="http://schemas.microsoft.com/office/drawing/2014/main" xmlns="" id="{8C1C0F30-C03C-1D11-15B9-8F58D1226E89}"/>
              </a:ext>
            </a:extLst>
          </p:cNvPr>
          <p:cNvPicPr>
            <a:picLocks noChangeAspect="1"/>
          </p:cNvPicPr>
          <p:nvPr/>
        </p:nvPicPr>
        <p:blipFill>
          <a:blip r:embed="rId3"/>
          <a:stretch>
            <a:fillRect/>
          </a:stretch>
        </p:blipFill>
        <p:spPr>
          <a:xfrm>
            <a:off x="0" y="658748"/>
            <a:ext cx="9144000" cy="4470238"/>
          </a:xfrm>
          <a:prstGeom prst="rect">
            <a:avLst/>
          </a:prstGeom>
        </p:spPr>
      </p:pic>
    </p:spTree>
    <p:extLst>
      <p:ext uri="{BB962C8B-B14F-4D97-AF65-F5344CB8AC3E}">
        <p14:creationId xmlns:p14="http://schemas.microsoft.com/office/powerpoint/2010/main" val="338989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8B35CDC-2BD9-CA1F-0CC2-2C96FCEC8C3C}"/>
              </a:ext>
            </a:extLst>
          </p:cNvPr>
          <p:cNvSpPr>
            <a:spLocks noGrp="1"/>
          </p:cNvSpPr>
          <p:nvPr>
            <p:ph type="title"/>
          </p:nvPr>
        </p:nvSpPr>
        <p:spPr/>
        <p:txBody>
          <a:bodyPr/>
          <a:lstStyle/>
          <a:p>
            <a:r>
              <a:rPr lang="en-IN" sz="2400" dirty="0"/>
              <a:t>Acquisition Metrics</a:t>
            </a:r>
            <a:endParaRPr lang="en-IN" dirty="0"/>
          </a:p>
        </p:txBody>
      </p:sp>
      <p:pic>
        <p:nvPicPr>
          <p:cNvPr id="4" name="Picture 3">
            <a:extLst>
              <a:ext uri="{FF2B5EF4-FFF2-40B4-BE49-F238E27FC236}">
                <a16:creationId xmlns:a16="http://schemas.microsoft.com/office/drawing/2014/main" xmlns="" id="{613DF979-0D64-9096-488A-914911F16EFB}"/>
              </a:ext>
            </a:extLst>
          </p:cNvPr>
          <p:cNvPicPr>
            <a:picLocks noChangeAspect="1"/>
          </p:cNvPicPr>
          <p:nvPr/>
        </p:nvPicPr>
        <p:blipFill>
          <a:blip r:embed="rId2"/>
          <a:stretch>
            <a:fillRect/>
          </a:stretch>
        </p:blipFill>
        <p:spPr>
          <a:xfrm>
            <a:off x="0" y="657716"/>
            <a:ext cx="9144000" cy="4379651"/>
          </a:xfrm>
          <a:prstGeom prst="rect">
            <a:avLst/>
          </a:prstGeom>
        </p:spPr>
      </p:pic>
    </p:spTree>
    <p:extLst>
      <p:ext uri="{BB962C8B-B14F-4D97-AF65-F5344CB8AC3E}">
        <p14:creationId xmlns:p14="http://schemas.microsoft.com/office/powerpoint/2010/main" val="246806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1"/>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Activation Metrics</a:t>
            </a:r>
            <a:endParaRPr sz="3000"/>
          </a:p>
        </p:txBody>
      </p:sp>
      <p:pic>
        <p:nvPicPr>
          <p:cNvPr id="17" name="Picture 16">
            <a:extLst>
              <a:ext uri="{FF2B5EF4-FFF2-40B4-BE49-F238E27FC236}">
                <a16:creationId xmlns:a16="http://schemas.microsoft.com/office/drawing/2014/main" xmlns="" id="{0DE2E393-6C38-2349-2B1F-88689C4A2FEE}"/>
              </a:ext>
            </a:extLst>
          </p:cNvPr>
          <p:cNvPicPr>
            <a:picLocks noChangeAspect="1"/>
          </p:cNvPicPr>
          <p:nvPr/>
        </p:nvPicPr>
        <p:blipFill>
          <a:blip r:embed="rId3"/>
          <a:stretch>
            <a:fillRect/>
          </a:stretch>
        </p:blipFill>
        <p:spPr>
          <a:xfrm>
            <a:off x="0" y="652490"/>
            <a:ext cx="9144000" cy="44626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11"/>
        <p:cNvGrpSpPr/>
        <p:nvPr/>
      </p:nvGrpSpPr>
      <p:grpSpPr>
        <a:xfrm>
          <a:off x="0" y="0"/>
          <a:ext cx="0" cy="0"/>
          <a:chOff x="0" y="0"/>
          <a:chExt cx="0" cy="0"/>
        </a:xfrm>
      </p:grpSpPr>
      <p:sp>
        <p:nvSpPr>
          <p:cNvPr id="712" name="Google Shape;712;p39"/>
          <p:cNvSpPr txBox="1">
            <a:spLocks noGrp="1"/>
          </p:cNvSpPr>
          <p:nvPr>
            <p:ph type="title"/>
          </p:nvPr>
        </p:nvSpPr>
        <p:spPr>
          <a:xfrm>
            <a:off x="242304" y="111966"/>
            <a:ext cx="3735900" cy="38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Proxima Nova"/>
              <a:buNone/>
            </a:pPr>
            <a:r>
              <a:rPr lang="en-IN" sz="3000"/>
              <a:t>Activation Metrics</a:t>
            </a:r>
            <a:endParaRPr sz="3000"/>
          </a:p>
        </p:txBody>
      </p:sp>
      <p:pic>
        <p:nvPicPr>
          <p:cNvPr id="6" name="Picture 5">
            <a:extLst>
              <a:ext uri="{FF2B5EF4-FFF2-40B4-BE49-F238E27FC236}">
                <a16:creationId xmlns:a16="http://schemas.microsoft.com/office/drawing/2014/main" xmlns="" id="{FD465F85-A0CA-35C7-44EF-2C90AF751633}"/>
              </a:ext>
            </a:extLst>
          </p:cNvPr>
          <p:cNvPicPr>
            <a:picLocks noChangeAspect="1"/>
          </p:cNvPicPr>
          <p:nvPr/>
        </p:nvPicPr>
        <p:blipFill>
          <a:blip r:embed="rId3"/>
          <a:stretch>
            <a:fillRect/>
          </a:stretch>
        </p:blipFill>
        <p:spPr>
          <a:xfrm>
            <a:off x="0" y="649161"/>
            <a:ext cx="9144000" cy="4483794"/>
          </a:xfrm>
          <a:prstGeom prst="rect">
            <a:avLst/>
          </a:prstGeom>
        </p:spPr>
      </p:pic>
    </p:spTree>
  </p:cSld>
  <p:clrMapOvr>
    <a:masterClrMapping/>
  </p:clrMapOvr>
</p:sld>
</file>

<file path=ppt/theme/theme1.xml><?xml version="1.0" encoding="utf-8"?>
<a:theme xmlns:a="http://schemas.openxmlformats.org/drawingml/2006/main" name="MASTER_UPGRAD">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1417</TotalTime>
  <Words>525</Words>
  <Application>Microsoft Office PowerPoint</Application>
  <PresentationFormat>On-screen Show (16:9)</PresentationFormat>
  <Paragraphs>110</Paragraphs>
  <Slides>51</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Roboto</vt:lpstr>
      <vt:lpstr>Proxima Nova</vt:lpstr>
      <vt:lpstr>Calibri</vt:lpstr>
      <vt:lpstr>MASTER_UPGRAD</vt:lpstr>
      <vt:lpstr>PowerPoint Presentation</vt:lpstr>
      <vt:lpstr>PowerPoint Presentation</vt:lpstr>
      <vt:lpstr>Recap assignment – Project Eatery Part 1</vt:lpstr>
      <vt:lpstr>PowerPoint Presentation</vt:lpstr>
      <vt:lpstr>AARRR Framework</vt:lpstr>
      <vt:lpstr>Acquisition Metrics</vt:lpstr>
      <vt:lpstr>Acquisition Metrics</vt:lpstr>
      <vt:lpstr>Activation Metrics</vt:lpstr>
      <vt:lpstr>Activation Metrics</vt:lpstr>
      <vt:lpstr>Retention Metrics</vt:lpstr>
      <vt:lpstr>Retention Metrics</vt:lpstr>
      <vt:lpstr>Revenue Metrics</vt:lpstr>
      <vt:lpstr>Revenue Metrics</vt:lpstr>
      <vt:lpstr>Referral Metrics</vt:lpstr>
      <vt:lpstr>Referral Metrics</vt:lpstr>
      <vt:lpstr>Eatery - Wireframe - Analytics Dashboard</vt:lpstr>
      <vt:lpstr>Eatery - Wireframe - Analytics Dashboard</vt:lpstr>
      <vt:lpstr>Eatery - Wireframe - Analytics Dashboard</vt:lpstr>
      <vt:lpstr>Acquisition</vt:lpstr>
      <vt:lpstr>Activation</vt:lpstr>
      <vt:lpstr>Retention</vt:lpstr>
      <vt:lpstr>Revenue</vt:lpstr>
      <vt:lpstr>Refferal</vt:lpstr>
      <vt:lpstr>PowerPoint Presentation</vt:lpstr>
      <vt:lpstr>Acquisition Channels</vt:lpstr>
      <vt:lpstr>Acquisition Strategy</vt:lpstr>
      <vt:lpstr>Activation Channels</vt:lpstr>
      <vt:lpstr>Activation Strategy</vt:lpstr>
      <vt:lpstr>Retention and Engagement Channels</vt:lpstr>
      <vt:lpstr>Retention and Engagement Strategy</vt:lpstr>
      <vt:lpstr>Referral Channels</vt:lpstr>
      <vt:lpstr>Referral Strategy</vt:lpstr>
      <vt:lpstr>Revenue Channels</vt:lpstr>
      <vt:lpstr>Revenue Strategy</vt:lpstr>
      <vt:lpstr>PowerPoint Presentation</vt:lpstr>
      <vt:lpstr>Product RoadMap</vt:lpstr>
      <vt:lpstr>PowerPoint Presentation</vt:lpstr>
      <vt:lpstr>Product Backlog</vt:lpstr>
      <vt:lpstr>Sprint Backlog</vt:lpstr>
      <vt:lpstr>PowerPoint Presentation</vt:lpstr>
      <vt:lpstr>Submission Template</vt:lpstr>
      <vt:lpstr>PowerPoint Presentation</vt:lpstr>
      <vt:lpstr>Achieving Product-Market Fit</vt:lpstr>
      <vt:lpstr>Achieving Product-Market Fit</vt:lpstr>
      <vt:lpstr>Product Positioning</vt:lpstr>
      <vt:lpstr>Pricing Strategy</vt:lpstr>
      <vt:lpstr>Sales &amp; Marketing Strategy</vt:lpstr>
      <vt:lpstr>Product Launch Plan</vt:lpstr>
      <vt:lpstr>Product Launch Plan</vt:lpstr>
      <vt:lpstr>App in Play store </vt:lpstr>
      <vt:lpstr>Disclaimer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vijayaditya vvss</dc:creator>
  <cp:lastModifiedBy>Microsoft account</cp:lastModifiedBy>
  <cp:revision>223</cp:revision>
  <dcterms:modified xsi:type="dcterms:W3CDTF">2023-07-30T07:18:30Z</dcterms:modified>
</cp:coreProperties>
</file>