
<file path=[Content_Types].xml><?xml version="1.0" encoding="utf-8"?>
<Types xmlns="http://schemas.openxmlformats.org/package/2006/content-types">
  <Default Extension="fntdata" ContentType="application/x-fontdata"/>
  <Default Extension="jfif"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85"/>
  </p:notesMasterIdLst>
  <p:sldIdLst>
    <p:sldId id="256" r:id="rId2"/>
    <p:sldId id="257" r:id="rId3"/>
    <p:sldId id="258" r:id="rId4"/>
    <p:sldId id="259" r:id="rId5"/>
    <p:sldId id="304" r:id="rId6"/>
    <p:sldId id="261" r:id="rId7"/>
    <p:sldId id="260" r:id="rId8"/>
    <p:sldId id="262" r:id="rId9"/>
    <p:sldId id="292" r:id="rId10"/>
    <p:sldId id="294" r:id="rId11"/>
    <p:sldId id="290" r:id="rId12"/>
    <p:sldId id="291" r:id="rId13"/>
    <p:sldId id="308" r:id="rId14"/>
    <p:sldId id="295" r:id="rId15"/>
    <p:sldId id="263" r:id="rId16"/>
    <p:sldId id="264" r:id="rId17"/>
    <p:sldId id="305" r:id="rId18"/>
    <p:sldId id="265" r:id="rId19"/>
    <p:sldId id="306" r:id="rId20"/>
    <p:sldId id="307" r:id="rId21"/>
    <p:sldId id="266" r:id="rId22"/>
    <p:sldId id="293" r:id="rId23"/>
    <p:sldId id="348" r:id="rId24"/>
    <p:sldId id="267" r:id="rId25"/>
    <p:sldId id="268" r:id="rId26"/>
    <p:sldId id="346" r:id="rId27"/>
    <p:sldId id="297" r:id="rId28"/>
    <p:sldId id="269" r:id="rId29"/>
    <p:sldId id="270" r:id="rId30"/>
    <p:sldId id="289" r:id="rId31"/>
    <p:sldId id="272" r:id="rId32"/>
    <p:sldId id="273" r:id="rId33"/>
    <p:sldId id="298" r:id="rId34"/>
    <p:sldId id="300" r:id="rId35"/>
    <p:sldId id="301" r:id="rId36"/>
    <p:sldId id="299" r:id="rId37"/>
    <p:sldId id="274" r:id="rId38"/>
    <p:sldId id="303" r:id="rId39"/>
    <p:sldId id="275" r:id="rId40"/>
    <p:sldId id="276" r:id="rId41"/>
    <p:sldId id="277" r:id="rId42"/>
    <p:sldId id="343" r:id="rId43"/>
    <p:sldId id="345" r:id="rId44"/>
    <p:sldId id="309" r:id="rId45"/>
    <p:sldId id="319" r:id="rId46"/>
    <p:sldId id="320" r:id="rId47"/>
    <p:sldId id="321" r:id="rId48"/>
    <p:sldId id="310" r:id="rId49"/>
    <p:sldId id="313" r:id="rId50"/>
    <p:sldId id="311" r:id="rId51"/>
    <p:sldId id="312" r:id="rId52"/>
    <p:sldId id="318" r:id="rId53"/>
    <p:sldId id="323" r:id="rId54"/>
    <p:sldId id="278" r:id="rId55"/>
    <p:sldId id="314" r:id="rId56"/>
    <p:sldId id="315" r:id="rId57"/>
    <p:sldId id="316" r:id="rId58"/>
    <p:sldId id="317" r:id="rId59"/>
    <p:sldId id="324" r:id="rId60"/>
    <p:sldId id="325" r:id="rId61"/>
    <p:sldId id="279" r:id="rId62"/>
    <p:sldId id="326" r:id="rId63"/>
    <p:sldId id="327" r:id="rId64"/>
    <p:sldId id="328" r:id="rId65"/>
    <p:sldId id="329" r:id="rId66"/>
    <p:sldId id="331" r:id="rId67"/>
    <p:sldId id="330" r:id="rId68"/>
    <p:sldId id="332" r:id="rId69"/>
    <p:sldId id="333" r:id="rId70"/>
    <p:sldId id="334" r:id="rId71"/>
    <p:sldId id="335" r:id="rId72"/>
    <p:sldId id="336" r:id="rId73"/>
    <p:sldId id="337" r:id="rId74"/>
    <p:sldId id="338" r:id="rId75"/>
    <p:sldId id="339" r:id="rId76"/>
    <p:sldId id="340" r:id="rId77"/>
    <p:sldId id="341" r:id="rId78"/>
    <p:sldId id="342" r:id="rId79"/>
    <p:sldId id="281" r:id="rId80"/>
    <p:sldId id="347" r:id="rId81"/>
    <p:sldId id="282" r:id="rId82"/>
    <p:sldId id="283" r:id="rId83"/>
    <p:sldId id="286" r:id="rId84"/>
  </p:sldIdLst>
  <p:sldSz cx="9144000" cy="5143500" type="screen16x9"/>
  <p:notesSz cx="6858000" cy="9144000"/>
  <p:embeddedFontLst>
    <p:embeddedFont>
      <p:font typeface="Calibri" panose="020F0502020204030204" pitchFamily="34" charset="0"/>
      <p:regular r:id="rId86"/>
      <p:bold r:id="rId87"/>
      <p:italic r:id="rId88"/>
      <p:boldItalic r:id="rId89"/>
    </p:embeddedFont>
    <p:embeddedFont>
      <p:font typeface="Proxima Nova" panose="020B0604020202020204" charset="0"/>
      <p:regular r:id="rId90"/>
      <p:bold r:id="rId91"/>
      <p:italic r:id="rId92"/>
      <p:boldItalic r:id="rId93"/>
    </p:embeddedFont>
    <p:embeddedFont>
      <p:font typeface="Roboto" panose="02000000000000000000" pitchFamily="2" charset="0"/>
      <p:regular r:id="rId94"/>
      <p:bold r:id="rId95"/>
      <p:italic r:id="rId96"/>
      <p:boldItalic r:id="rId9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9B92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EF916E-E4ED-461B-B27E-FC02062E6889}">
  <a:tblStyle styleId="{ADEF916E-E4ED-461B-B27E-FC02062E688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44" autoAdjust="0"/>
  </p:normalViewPr>
  <p:slideViewPr>
    <p:cSldViewPr snapToGrid="0">
      <p:cViewPr varScale="1">
        <p:scale>
          <a:sx n="98" d="100"/>
          <a:sy n="98" d="100"/>
        </p:scale>
        <p:origin x="1018"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4.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5.fntdata"/><Relationship Id="rId95" Type="http://schemas.openxmlformats.org/officeDocument/2006/relationships/font" Target="fonts/font10.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3.fntdata"/><Relationship Id="rId91" Type="http://schemas.openxmlformats.org/officeDocument/2006/relationships/font" Target="fonts/font6.fntdata"/><Relationship Id="rId96"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1.fntdata"/><Relationship Id="rId94" Type="http://schemas.openxmlformats.org/officeDocument/2006/relationships/font" Target="fonts/font9.fntdata"/><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2.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7.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2.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8.fntdata"/><Relationship Id="rId98" Type="http://schemas.openxmlformats.org/officeDocument/2006/relationships/presProps" Target="presProp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7E5C78-CF95-4850-9BE8-21B449E7868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979B6D9C-B701-4AE3-B91C-CB04F09F6F50}">
      <dgm:prSet phldrT="[Text]" custT="1"/>
      <dgm:spPr>
        <a:gradFill rotWithShape="0">
          <a:gsLst>
            <a:gs pos="100000">
              <a:srgbClr val="ED7D31">
                <a:lumMod val="0"/>
                <a:lumOff val="100000"/>
              </a:srgbClr>
            </a:gs>
            <a:gs pos="27000">
              <a:srgbClr val="ED7D31">
                <a:lumMod val="0"/>
                <a:lumOff val="100000"/>
              </a:srgbClr>
            </a:gs>
            <a:gs pos="44000">
              <a:srgbClr val="ED7D31">
                <a:lumMod val="100000"/>
              </a:srgbClr>
            </a:gs>
          </a:gsLst>
          <a:path path="circle">
            <a:fillToRect l="50000" t="-80000" r="50000" b="180000"/>
          </a:path>
        </a:gradFill>
        <a:ln w="25400" cap="flat" cmpd="sng" algn="ctr">
          <a:solidFill>
            <a:srgbClr val="FFFFFF">
              <a:hueOff val="0"/>
              <a:satOff val="0"/>
              <a:lumOff val="0"/>
              <a:alphaOff val="0"/>
            </a:srgbClr>
          </a:solidFill>
          <a:prstDash val="solid"/>
        </a:ln>
        <a:effectLst/>
      </dgm:spPr>
      <dgm:t>
        <a:bodyPr spcFirstLastPara="0" vert="horz" wrap="square" lIns="70135" tIns="0" rIns="70135" bIns="0" numCol="1" spcCol="1270" anchor="ctr" anchorCtr="0"/>
        <a:lstStyle/>
        <a:p>
          <a:pPr marL="0" lvl="0" indent="0" algn="ctr" defTabSz="622300">
            <a:lnSpc>
              <a:spcPct val="90000"/>
            </a:lnSpc>
            <a:spcBef>
              <a:spcPct val="0"/>
            </a:spcBef>
            <a:spcAft>
              <a:spcPct val="35000"/>
            </a:spcAft>
            <a:buNone/>
          </a:pPr>
          <a:r>
            <a:rPr lang="en-IN" sz="1400" kern="1200" dirty="0">
              <a:solidFill>
                <a:srgbClr val="000000"/>
              </a:solidFill>
              <a:latin typeface="Calibri" panose="020F0502020204030204" pitchFamily="34" charset="0"/>
              <a:ea typeface="+mn-ea"/>
              <a:cs typeface="Calibri" panose="020F0502020204030204" pitchFamily="34" charset="0"/>
            </a:rPr>
            <a:t>Food temperature</a:t>
          </a:r>
        </a:p>
      </dgm:t>
    </dgm:pt>
    <dgm:pt modelId="{054F2B7D-6585-442A-9D38-FC4003853B3A}" type="parTrans" cxnId="{D3A1E204-B5FC-4108-AB7D-9AF13249547E}">
      <dgm:prSet/>
      <dgm:spPr/>
      <dgm:t>
        <a:bodyPr/>
        <a:lstStyle/>
        <a:p>
          <a:endParaRPr lang="en-IN"/>
        </a:p>
      </dgm:t>
    </dgm:pt>
    <dgm:pt modelId="{5DD50525-8073-46E3-85A1-468D53AE111C}" type="sibTrans" cxnId="{D3A1E204-B5FC-4108-AB7D-9AF13249547E}">
      <dgm:prSet/>
      <dgm:spPr/>
      <dgm:t>
        <a:bodyPr/>
        <a:lstStyle/>
        <a:p>
          <a:endParaRPr lang="en-IN"/>
        </a:p>
      </dgm:t>
    </dgm:pt>
    <dgm:pt modelId="{8C734833-001E-4422-94E4-DB2EF22F26FB}">
      <dgm:prSet phldrT="[Text]" custT="1"/>
      <dgm:spPr>
        <a:gradFill rotWithShape="0">
          <a:gsLst>
            <a:gs pos="100000">
              <a:srgbClr val="ED7D31">
                <a:lumMod val="0"/>
                <a:lumOff val="100000"/>
              </a:srgbClr>
            </a:gs>
            <a:gs pos="27000">
              <a:srgbClr val="ED7D31">
                <a:lumMod val="0"/>
                <a:lumOff val="100000"/>
              </a:srgbClr>
            </a:gs>
            <a:gs pos="44000">
              <a:srgbClr val="ED7D31">
                <a:lumMod val="100000"/>
              </a:srgbClr>
            </a:gs>
          </a:gsLst>
          <a:path path="circle">
            <a:fillToRect l="50000" t="-80000" r="50000" b="180000"/>
          </a:path>
        </a:gradFill>
        <a:ln w="25400" cap="flat" cmpd="sng" algn="ctr">
          <a:solidFill>
            <a:srgbClr val="FFFFFF">
              <a:hueOff val="0"/>
              <a:satOff val="0"/>
              <a:lumOff val="0"/>
              <a:alphaOff val="0"/>
            </a:srgbClr>
          </a:solidFill>
          <a:prstDash val="solid"/>
        </a:ln>
        <a:effectLst/>
      </dgm:spPr>
      <dgm:t>
        <a:bodyPr spcFirstLastPara="0" vert="horz" wrap="square" lIns="70135" tIns="0" rIns="70135" bIns="0" numCol="1" spcCol="1270" anchor="ctr" anchorCtr="0"/>
        <a:lstStyle/>
        <a:p>
          <a:pPr marL="0" lvl="0" indent="0" algn="ctr" defTabSz="622300">
            <a:lnSpc>
              <a:spcPct val="90000"/>
            </a:lnSpc>
            <a:spcBef>
              <a:spcPct val="0"/>
            </a:spcBef>
            <a:spcAft>
              <a:spcPct val="35000"/>
            </a:spcAft>
            <a:buNone/>
          </a:pPr>
          <a:r>
            <a:rPr lang="en-IN" sz="1400" kern="1200" dirty="0">
              <a:solidFill>
                <a:srgbClr val="000000"/>
              </a:solidFill>
              <a:latin typeface="Calibri" panose="020F0502020204030204" pitchFamily="34" charset="0"/>
              <a:ea typeface="+mn-ea"/>
              <a:cs typeface="Calibri" panose="020F0502020204030204" pitchFamily="34" charset="0"/>
            </a:rPr>
            <a:t>Customer Support</a:t>
          </a:r>
        </a:p>
      </dgm:t>
    </dgm:pt>
    <dgm:pt modelId="{AEB107DC-DF12-4931-8090-8D44739F9F64}" type="parTrans" cxnId="{59FACDA9-00BF-4AF1-935F-C8F7BE7C9974}">
      <dgm:prSet/>
      <dgm:spPr/>
      <dgm:t>
        <a:bodyPr/>
        <a:lstStyle/>
        <a:p>
          <a:endParaRPr lang="en-IN"/>
        </a:p>
      </dgm:t>
    </dgm:pt>
    <dgm:pt modelId="{1B625193-95D1-4A9D-B2B6-292875AF3939}" type="sibTrans" cxnId="{59FACDA9-00BF-4AF1-935F-C8F7BE7C9974}">
      <dgm:prSet/>
      <dgm:spPr/>
      <dgm:t>
        <a:bodyPr/>
        <a:lstStyle/>
        <a:p>
          <a:endParaRPr lang="en-IN"/>
        </a:p>
      </dgm:t>
    </dgm:pt>
    <dgm:pt modelId="{8FAF343F-ADAA-47BE-AF86-5C0A2766E682}">
      <dgm:prSet phldrT="[Text]" custT="1"/>
      <dgm:spPr>
        <a:gradFill rotWithShape="0">
          <a:gsLst>
            <a:gs pos="100000">
              <a:srgbClr val="ED7D31">
                <a:lumMod val="0"/>
                <a:lumOff val="100000"/>
              </a:srgbClr>
            </a:gs>
            <a:gs pos="27000">
              <a:srgbClr val="ED7D31">
                <a:lumMod val="0"/>
                <a:lumOff val="100000"/>
              </a:srgbClr>
            </a:gs>
            <a:gs pos="44000">
              <a:srgbClr val="ED7D31">
                <a:lumMod val="100000"/>
              </a:srgbClr>
            </a:gs>
          </a:gsLst>
          <a:path path="circle">
            <a:fillToRect l="50000" t="-80000" r="50000" b="180000"/>
          </a:path>
        </a:gradFill>
        <a:ln w="25400" cap="flat" cmpd="sng" algn="ctr">
          <a:solidFill>
            <a:srgbClr val="FFFFFF">
              <a:hueOff val="0"/>
              <a:satOff val="0"/>
              <a:lumOff val="0"/>
              <a:alphaOff val="0"/>
            </a:srgbClr>
          </a:solidFill>
          <a:prstDash val="solid"/>
        </a:ln>
        <a:effectLst/>
      </dgm:spPr>
      <dgm:t>
        <a:bodyPr spcFirstLastPara="0" vert="horz" wrap="square" lIns="70135" tIns="0" rIns="70135" bIns="0" numCol="1" spcCol="1270" anchor="ctr" anchorCtr="0"/>
        <a:lstStyle/>
        <a:p>
          <a:pPr algn="ctr"/>
          <a:r>
            <a:rPr lang="en-IN" sz="1400" kern="1200" dirty="0">
              <a:solidFill>
                <a:srgbClr val="000000"/>
              </a:solidFill>
              <a:latin typeface="Calibri" panose="020F0502020204030204" pitchFamily="34" charset="0"/>
              <a:ea typeface="+mn-ea"/>
              <a:cs typeface="Calibri" panose="020F0502020204030204" pitchFamily="34" charset="0"/>
            </a:rPr>
            <a:t>Discounts</a:t>
          </a:r>
        </a:p>
      </dgm:t>
    </dgm:pt>
    <dgm:pt modelId="{8DDF52B8-8A57-4066-9976-8A571AEDFD84}" type="parTrans" cxnId="{FF9CFECF-949A-4F69-95C7-532CF12E9DDE}">
      <dgm:prSet/>
      <dgm:spPr/>
      <dgm:t>
        <a:bodyPr/>
        <a:lstStyle/>
        <a:p>
          <a:endParaRPr lang="en-IN"/>
        </a:p>
      </dgm:t>
    </dgm:pt>
    <dgm:pt modelId="{3187B996-F578-4432-817F-DF368E8C23EF}" type="sibTrans" cxnId="{FF9CFECF-949A-4F69-95C7-532CF12E9DDE}">
      <dgm:prSet/>
      <dgm:spPr/>
      <dgm:t>
        <a:bodyPr/>
        <a:lstStyle/>
        <a:p>
          <a:endParaRPr lang="en-IN"/>
        </a:p>
      </dgm:t>
    </dgm:pt>
    <dgm:pt modelId="{CAFBE06C-B293-49EF-AC83-2C599FED58C8}" type="pres">
      <dgm:prSet presAssocID="{667E5C78-CF95-4850-9BE8-21B449E78689}" presName="linear" presStyleCnt="0">
        <dgm:presLayoutVars>
          <dgm:dir/>
          <dgm:animLvl val="lvl"/>
          <dgm:resizeHandles val="exact"/>
        </dgm:presLayoutVars>
      </dgm:prSet>
      <dgm:spPr/>
    </dgm:pt>
    <dgm:pt modelId="{2642CA5A-A868-4D89-B545-55B53C14F227}" type="pres">
      <dgm:prSet presAssocID="{979B6D9C-B701-4AE3-B91C-CB04F09F6F50}" presName="parentLin" presStyleCnt="0"/>
      <dgm:spPr/>
    </dgm:pt>
    <dgm:pt modelId="{61C2811B-CB8E-476B-B364-D909EC7A465E}" type="pres">
      <dgm:prSet presAssocID="{979B6D9C-B701-4AE3-B91C-CB04F09F6F50}" presName="parentLeftMargin" presStyleLbl="node1" presStyleIdx="0" presStyleCnt="3"/>
      <dgm:spPr/>
    </dgm:pt>
    <dgm:pt modelId="{E7BF444F-B64E-47B9-8ADD-9F027C026B5A}" type="pres">
      <dgm:prSet presAssocID="{979B6D9C-B701-4AE3-B91C-CB04F09F6F50}" presName="parentText" presStyleLbl="node1" presStyleIdx="0" presStyleCnt="3" custScaleX="82135">
        <dgm:presLayoutVars>
          <dgm:chMax val="0"/>
          <dgm:bulletEnabled val="1"/>
        </dgm:presLayoutVars>
      </dgm:prSet>
      <dgm:spPr>
        <a:xfrm>
          <a:off x="132538" y="13862"/>
          <a:ext cx="1524041" cy="678960"/>
        </a:xfrm>
        <a:prstGeom prst="roundRect">
          <a:avLst/>
        </a:prstGeom>
      </dgm:spPr>
    </dgm:pt>
    <dgm:pt modelId="{AA472667-8528-467B-B323-26F5A75870E0}" type="pres">
      <dgm:prSet presAssocID="{979B6D9C-B701-4AE3-B91C-CB04F09F6F50}" presName="negativeSpace" presStyleCnt="0"/>
      <dgm:spPr/>
    </dgm:pt>
    <dgm:pt modelId="{8F10DEDF-B168-4906-ABFE-A26E9408986A}" type="pres">
      <dgm:prSet presAssocID="{979B6D9C-B701-4AE3-B91C-CB04F09F6F50}" presName="childText" presStyleLbl="conFgAcc1" presStyleIdx="0" presStyleCnt="3" custLinFactNeighborX="23832" custLinFactNeighborY="-24138">
        <dgm:presLayoutVars>
          <dgm:bulletEnabled val="1"/>
        </dgm:presLayoutVars>
      </dgm:prSet>
      <dgm:spPr>
        <a:ln>
          <a:solidFill>
            <a:schemeClr val="accent6">
              <a:lumMod val="50000"/>
            </a:schemeClr>
          </a:solidFill>
        </a:ln>
      </dgm:spPr>
    </dgm:pt>
    <dgm:pt modelId="{8BB03838-B53B-486C-8D33-6EFA087B7343}" type="pres">
      <dgm:prSet presAssocID="{5DD50525-8073-46E3-85A1-468D53AE111C}" presName="spaceBetweenRectangles" presStyleCnt="0"/>
      <dgm:spPr/>
    </dgm:pt>
    <dgm:pt modelId="{5D4A58DD-6C79-458F-BB4F-D5430FF31F2B}" type="pres">
      <dgm:prSet presAssocID="{8C734833-001E-4422-94E4-DB2EF22F26FB}" presName="parentLin" presStyleCnt="0"/>
      <dgm:spPr/>
    </dgm:pt>
    <dgm:pt modelId="{AE3EE98C-FF7B-4F0B-9590-E1D4B3747FC1}" type="pres">
      <dgm:prSet presAssocID="{8C734833-001E-4422-94E4-DB2EF22F26FB}" presName="parentLeftMargin" presStyleLbl="node1" presStyleIdx="0" presStyleCnt="3"/>
      <dgm:spPr/>
    </dgm:pt>
    <dgm:pt modelId="{5FB06351-AFC2-4820-83E1-71EBE92EC7CA}" type="pres">
      <dgm:prSet presAssocID="{8C734833-001E-4422-94E4-DB2EF22F26FB}" presName="parentText" presStyleLbl="node1" presStyleIdx="1" presStyleCnt="3" custScaleX="77456" custLinFactNeighborX="59472" custLinFactNeighborY="-1364">
        <dgm:presLayoutVars>
          <dgm:chMax val="0"/>
          <dgm:bulletEnabled val="1"/>
        </dgm:presLayoutVars>
      </dgm:prSet>
      <dgm:spPr>
        <a:xfrm>
          <a:off x="211361" y="1047881"/>
          <a:ext cx="1437221" cy="678960"/>
        </a:xfrm>
        <a:prstGeom prst="roundRect">
          <a:avLst/>
        </a:prstGeom>
      </dgm:spPr>
    </dgm:pt>
    <dgm:pt modelId="{6C1DB7F1-16A5-4AD9-9A4C-63452F978798}" type="pres">
      <dgm:prSet presAssocID="{8C734833-001E-4422-94E4-DB2EF22F26FB}" presName="negativeSpace" presStyleCnt="0"/>
      <dgm:spPr/>
    </dgm:pt>
    <dgm:pt modelId="{B46D36E5-53E4-4D4F-B12A-D01983F06887}" type="pres">
      <dgm:prSet presAssocID="{8C734833-001E-4422-94E4-DB2EF22F26FB}" presName="childText" presStyleLbl="conFgAcc1" presStyleIdx="1" presStyleCnt="3">
        <dgm:presLayoutVars>
          <dgm:bulletEnabled val="1"/>
        </dgm:presLayoutVars>
      </dgm:prSet>
      <dgm:spPr>
        <a:ln>
          <a:solidFill>
            <a:schemeClr val="accent6">
              <a:lumMod val="50000"/>
            </a:schemeClr>
          </a:solidFill>
        </a:ln>
      </dgm:spPr>
    </dgm:pt>
    <dgm:pt modelId="{C707C47E-A215-4249-A73B-44928CB0D54D}" type="pres">
      <dgm:prSet presAssocID="{1B625193-95D1-4A9D-B2B6-292875AF3939}" presName="spaceBetweenRectangles" presStyleCnt="0"/>
      <dgm:spPr/>
    </dgm:pt>
    <dgm:pt modelId="{0192D15E-F8D9-4E05-9008-00AFB792C4CF}" type="pres">
      <dgm:prSet presAssocID="{8FAF343F-ADAA-47BE-AF86-5C0A2766E682}" presName="parentLin" presStyleCnt="0"/>
      <dgm:spPr/>
    </dgm:pt>
    <dgm:pt modelId="{2F7F1721-5F54-4361-AEAE-84D912021147}" type="pres">
      <dgm:prSet presAssocID="{8FAF343F-ADAA-47BE-AF86-5C0A2766E682}" presName="parentLeftMargin" presStyleLbl="node1" presStyleIdx="1" presStyleCnt="3"/>
      <dgm:spPr/>
    </dgm:pt>
    <dgm:pt modelId="{4B998062-4D18-499E-8902-BE95F9194C85}" type="pres">
      <dgm:prSet presAssocID="{8FAF343F-ADAA-47BE-AF86-5C0A2766E682}" presName="parentText" presStyleLbl="node1" presStyleIdx="2" presStyleCnt="3" custScaleX="82087" custLinFactNeighborX="67861">
        <dgm:presLayoutVars>
          <dgm:chMax val="0"/>
          <dgm:bulletEnabled val="1"/>
        </dgm:presLayoutVars>
      </dgm:prSet>
      <dgm:spPr>
        <a:xfrm>
          <a:off x="132538" y="2100423"/>
          <a:ext cx="1855532" cy="678960"/>
        </a:xfrm>
        <a:prstGeom prst="roundRect">
          <a:avLst/>
        </a:prstGeom>
      </dgm:spPr>
    </dgm:pt>
    <dgm:pt modelId="{B568673B-26B9-48F4-B966-381218425784}" type="pres">
      <dgm:prSet presAssocID="{8FAF343F-ADAA-47BE-AF86-5C0A2766E682}" presName="negativeSpace" presStyleCnt="0"/>
      <dgm:spPr/>
    </dgm:pt>
    <dgm:pt modelId="{92244B18-57EF-4653-A80D-3F4C3301C94F}" type="pres">
      <dgm:prSet presAssocID="{8FAF343F-ADAA-47BE-AF86-5C0A2766E682}" presName="childText" presStyleLbl="conFgAcc1" presStyleIdx="2" presStyleCnt="3">
        <dgm:presLayoutVars>
          <dgm:bulletEnabled val="1"/>
        </dgm:presLayoutVars>
      </dgm:prSet>
      <dgm:spPr>
        <a:xfrm>
          <a:off x="0" y="2439902"/>
          <a:ext cx="2650761" cy="579600"/>
        </a:xfrm>
        <a:prstGeom prst="rect">
          <a:avLst/>
        </a:prstGeom>
        <a:solidFill>
          <a:srgbClr val="FFFFFF">
            <a:alpha val="90000"/>
            <a:hueOff val="0"/>
            <a:satOff val="0"/>
            <a:lumOff val="0"/>
            <a:alphaOff val="0"/>
          </a:srgbClr>
        </a:solidFill>
        <a:ln w="25400" cap="flat" cmpd="sng" algn="ctr">
          <a:solidFill>
            <a:srgbClr val="70AD47">
              <a:lumMod val="50000"/>
            </a:srgbClr>
          </a:solidFill>
          <a:prstDash val="solid"/>
        </a:ln>
        <a:effectLst/>
      </dgm:spPr>
    </dgm:pt>
  </dgm:ptLst>
  <dgm:cxnLst>
    <dgm:cxn modelId="{D3A1E204-B5FC-4108-AB7D-9AF13249547E}" srcId="{667E5C78-CF95-4850-9BE8-21B449E78689}" destId="{979B6D9C-B701-4AE3-B91C-CB04F09F6F50}" srcOrd="0" destOrd="0" parTransId="{054F2B7D-6585-442A-9D38-FC4003853B3A}" sibTransId="{5DD50525-8073-46E3-85A1-468D53AE111C}"/>
    <dgm:cxn modelId="{C7E37C0B-6E1C-41A5-8F73-D3B8DD367D6F}" type="presOf" srcId="{8C734833-001E-4422-94E4-DB2EF22F26FB}" destId="{5FB06351-AFC2-4820-83E1-71EBE92EC7CA}" srcOrd="1" destOrd="0" presId="urn:microsoft.com/office/officeart/2005/8/layout/list1"/>
    <dgm:cxn modelId="{70546152-0AAA-4CFD-9E75-3291A0838DA5}" type="presOf" srcId="{979B6D9C-B701-4AE3-B91C-CB04F09F6F50}" destId="{61C2811B-CB8E-476B-B364-D909EC7A465E}" srcOrd="0" destOrd="0" presId="urn:microsoft.com/office/officeart/2005/8/layout/list1"/>
    <dgm:cxn modelId="{F7D6A478-EF2A-48E0-9039-38EE90BB45B5}" type="presOf" srcId="{8C734833-001E-4422-94E4-DB2EF22F26FB}" destId="{AE3EE98C-FF7B-4F0B-9590-E1D4B3747FC1}" srcOrd="0" destOrd="0" presId="urn:microsoft.com/office/officeart/2005/8/layout/list1"/>
    <dgm:cxn modelId="{82B5B478-7CA6-4EFD-97F2-3ACB5A988E35}" type="presOf" srcId="{8FAF343F-ADAA-47BE-AF86-5C0A2766E682}" destId="{2F7F1721-5F54-4361-AEAE-84D912021147}" srcOrd="0" destOrd="0" presId="urn:microsoft.com/office/officeart/2005/8/layout/list1"/>
    <dgm:cxn modelId="{D6142F8C-6161-4CA1-ADAC-1B0022037B79}" type="presOf" srcId="{979B6D9C-B701-4AE3-B91C-CB04F09F6F50}" destId="{E7BF444F-B64E-47B9-8ADD-9F027C026B5A}" srcOrd="1" destOrd="0" presId="urn:microsoft.com/office/officeart/2005/8/layout/list1"/>
    <dgm:cxn modelId="{830EE88E-1101-45FC-83FB-665E9A1D0B99}" type="presOf" srcId="{667E5C78-CF95-4850-9BE8-21B449E78689}" destId="{CAFBE06C-B293-49EF-AC83-2C599FED58C8}" srcOrd="0" destOrd="0" presId="urn:microsoft.com/office/officeart/2005/8/layout/list1"/>
    <dgm:cxn modelId="{59FACDA9-00BF-4AF1-935F-C8F7BE7C9974}" srcId="{667E5C78-CF95-4850-9BE8-21B449E78689}" destId="{8C734833-001E-4422-94E4-DB2EF22F26FB}" srcOrd="1" destOrd="0" parTransId="{AEB107DC-DF12-4931-8090-8D44739F9F64}" sibTransId="{1B625193-95D1-4A9D-B2B6-292875AF3939}"/>
    <dgm:cxn modelId="{FF9CFECF-949A-4F69-95C7-532CF12E9DDE}" srcId="{667E5C78-CF95-4850-9BE8-21B449E78689}" destId="{8FAF343F-ADAA-47BE-AF86-5C0A2766E682}" srcOrd="2" destOrd="0" parTransId="{8DDF52B8-8A57-4066-9976-8A571AEDFD84}" sibTransId="{3187B996-F578-4432-817F-DF368E8C23EF}"/>
    <dgm:cxn modelId="{FA49B2F9-657A-4374-BCBF-EDBE305EC778}" type="presOf" srcId="{8FAF343F-ADAA-47BE-AF86-5C0A2766E682}" destId="{4B998062-4D18-499E-8902-BE95F9194C85}" srcOrd="1" destOrd="0" presId="urn:microsoft.com/office/officeart/2005/8/layout/list1"/>
    <dgm:cxn modelId="{04C1FAE0-E082-4DA4-B632-4B994D01F6C3}" type="presParOf" srcId="{CAFBE06C-B293-49EF-AC83-2C599FED58C8}" destId="{2642CA5A-A868-4D89-B545-55B53C14F227}" srcOrd="0" destOrd="0" presId="urn:microsoft.com/office/officeart/2005/8/layout/list1"/>
    <dgm:cxn modelId="{7ADE70A9-A710-4B34-A132-331829E12160}" type="presParOf" srcId="{2642CA5A-A868-4D89-B545-55B53C14F227}" destId="{61C2811B-CB8E-476B-B364-D909EC7A465E}" srcOrd="0" destOrd="0" presId="urn:microsoft.com/office/officeart/2005/8/layout/list1"/>
    <dgm:cxn modelId="{B0780352-6A81-4272-9C2C-B6D0259E038C}" type="presParOf" srcId="{2642CA5A-A868-4D89-B545-55B53C14F227}" destId="{E7BF444F-B64E-47B9-8ADD-9F027C026B5A}" srcOrd="1" destOrd="0" presId="urn:microsoft.com/office/officeart/2005/8/layout/list1"/>
    <dgm:cxn modelId="{271E7A04-F982-433E-B858-9B935483224E}" type="presParOf" srcId="{CAFBE06C-B293-49EF-AC83-2C599FED58C8}" destId="{AA472667-8528-467B-B323-26F5A75870E0}" srcOrd="1" destOrd="0" presId="urn:microsoft.com/office/officeart/2005/8/layout/list1"/>
    <dgm:cxn modelId="{13D555CB-C397-4D76-B572-D6F3878475F9}" type="presParOf" srcId="{CAFBE06C-B293-49EF-AC83-2C599FED58C8}" destId="{8F10DEDF-B168-4906-ABFE-A26E9408986A}" srcOrd="2" destOrd="0" presId="urn:microsoft.com/office/officeart/2005/8/layout/list1"/>
    <dgm:cxn modelId="{B8CF832E-9D0A-43F0-92B9-7141715BBEEE}" type="presParOf" srcId="{CAFBE06C-B293-49EF-AC83-2C599FED58C8}" destId="{8BB03838-B53B-486C-8D33-6EFA087B7343}" srcOrd="3" destOrd="0" presId="urn:microsoft.com/office/officeart/2005/8/layout/list1"/>
    <dgm:cxn modelId="{893E63D7-C647-4D22-BB2D-6E3DEAAA7A29}" type="presParOf" srcId="{CAFBE06C-B293-49EF-AC83-2C599FED58C8}" destId="{5D4A58DD-6C79-458F-BB4F-D5430FF31F2B}" srcOrd="4" destOrd="0" presId="urn:microsoft.com/office/officeart/2005/8/layout/list1"/>
    <dgm:cxn modelId="{A3523C4A-D2B7-4D06-B815-EF98AA746A21}" type="presParOf" srcId="{5D4A58DD-6C79-458F-BB4F-D5430FF31F2B}" destId="{AE3EE98C-FF7B-4F0B-9590-E1D4B3747FC1}" srcOrd="0" destOrd="0" presId="urn:microsoft.com/office/officeart/2005/8/layout/list1"/>
    <dgm:cxn modelId="{71D44C40-D613-4A23-9DE7-44A32F885B2B}" type="presParOf" srcId="{5D4A58DD-6C79-458F-BB4F-D5430FF31F2B}" destId="{5FB06351-AFC2-4820-83E1-71EBE92EC7CA}" srcOrd="1" destOrd="0" presId="urn:microsoft.com/office/officeart/2005/8/layout/list1"/>
    <dgm:cxn modelId="{9D7A7F81-23F1-4545-9DB2-1875E1FC2D2E}" type="presParOf" srcId="{CAFBE06C-B293-49EF-AC83-2C599FED58C8}" destId="{6C1DB7F1-16A5-4AD9-9A4C-63452F978798}" srcOrd="5" destOrd="0" presId="urn:microsoft.com/office/officeart/2005/8/layout/list1"/>
    <dgm:cxn modelId="{CCDCF199-40F7-406E-9032-E0CE92EB5745}" type="presParOf" srcId="{CAFBE06C-B293-49EF-AC83-2C599FED58C8}" destId="{B46D36E5-53E4-4D4F-B12A-D01983F06887}" srcOrd="6" destOrd="0" presId="urn:microsoft.com/office/officeart/2005/8/layout/list1"/>
    <dgm:cxn modelId="{74BFA1AB-5BCC-4EFD-A4BB-420F0CA66B85}" type="presParOf" srcId="{CAFBE06C-B293-49EF-AC83-2C599FED58C8}" destId="{C707C47E-A215-4249-A73B-44928CB0D54D}" srcOrd="7" destOrd="0" presId="urn:microsoft.com/office/officeart/2005/8/layout/list1"/>
    <dgm:cxn modelId="{B409ECE9-5EFB-4A6E-8303-C3DF0BC69AB8}" type="presParOf" srcId="{CAFBE06C-B293-49EF-AC83-2C599FED58C8}" destId="{0192D15E-F8D9-4E05-9008-00AFB792C4CF}" srcOrd="8" destOrd="0" presId="urn:microsoft.com/office/officeart/2005/8/layout/list1"/>
    <dgm:cxn modelId="{5D05333D-BCA3-4DE4-A1EF-56898F31505D}" type="presParOf" srcId="{0192D15E-F8D9-4E05-9008-00AFB792C4CF}" destId="{2F7F1721-5F54-4361-AEAE-84D912021147}" srcOrd="0" destOrd="0" presId="urn:microsoft.com/office/officeart/2005/8/layout/list1"/>
    <dgm:cxn modelId="{48D7F4DD-71AB-46C8-A49F-9F7AC27EC54D}" type="presParOf" srcId="{0192D15E-F8D9-4E05-9008-00AFB792C4CF}" destId="{4B998062-4D18-499E-8902-BE95F9194C85}" srcOrd="1" destOrd="0" presId="urn:microsoft.com/office/officeart/2005/8/layout/list1"/>
    <dgm:cxn modelId="{1076E83D-1396-44E2-B06B-A20AAE183FD8}" type="presParOf" srcId="{CAFBE06C-B293-49EF-AC83-2C599FED58C8}" destId="{B568673B-26B9-48F4-B966-381218425784}" srcOrd="9" destOrd="0" presId="urn:microsoft.com/office/officeart/2005/8/layout/list1"/>
    <dgm:cxn modelId="{D041E84C-1A5C-4297-AA51-48373BCA1AC0}" type="presParOf" srcId="{CAFBE06C-B293-49EF-AC83-2C599FED58C8}" destId="{92244B18-57EF-4653-A80D-3F4C3301C94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7E5C78-CF95-4850-9BE8-21B449E7868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979B6D9C-B701-4AE3-B91C-CB04F09F6F50}">
      <dgm:prSet phldrT="[Text]" custT="1"/>
      <dgm:spPr>
        <a:gradFill rotWithShape="0">
          <a:gsLst>
            <a:gs pos="100000">
              <a:schemeClr val="accent2">
                <a:lumMod val="0"/>
                <a:lumOff val="100000"/>
              </a:schemeClr>
            </a:gs>
            <a:gs pos="27000">
              <a:schemeClr val="accent2">
                <a:lumMod val="0"/>
                <a:lumOff val="100000"/>
              </a:schemeClr>
            </a:gs>
            <a:gs pos="44000">
              <a:schemeClr val="accent2">
                <a:lumMod val="100000"/>
              </a:schemeClr>
            </a:gs>
          </a:gsLst>
          <a:path path="circle">
            <a:fillToRect l="50000" t="-80000" r="50000" b="180000"/>
          </a:path>
        </a:gradFill>
      </dgm:spPr>
      <dgm:t>
        <a:bodyPr/>
        <a:lstStyle/>
        <a:p>
          <a:pPr algn="ctr"/>
          <a:r>
            <a:rPr lang="en-IN" sz="1400" dirty="0">
              <a:solidFill>
                <a:schemeClr val="tx1"/>
              </a:solidFill>
              <a:latin typeface="Calibri" panose="020F0502020204030204" pitchFamily="34" charset="0"/>
              <a:cs typeface="Calibri" panose="020F0502020204030204" pitchFamily="34" charset="0"/>
            </a:rPr>
            <a:t>Poor Quality Food</a:t>
          </a:r>
        </a:p>
      </dgm:t>
    </dgm:pt>
    <dgm:pt modelId="{054F2B7D-6585-442A-9D38-FC4003853B3A}" type="parTrans" cxnId="{D3A1E204-B5FC-4108-AB7D-9AF13249547E}">
      <dgm:prSet/>
      <dgm:spPr/>
      <dgm:t>
        <a:bodyPr/>
        <a:lstStyle/>
        <a:p>
          <a:endParaRPr lang="en-IN"/>
        </a:p>
      </dgm:t>
    </dgm:pt>
    <dgm:pt modelId="{5DD50525-8073-46E3-85A1-468D53AE111C}" type="sibTrans" cxnId="{D3A1E204-B5FC-4108-AB7D-9AF13249547E}">
      <dgm:prSet/>
      <dgm:spPr/>
      <dgm:t>
        <a:bodyPr/>
        <a:lstStyle/>
        <a:p>
          <a:endParaRPr lang="en-IN"/>
        </a:p>
      </dgm:t>
    </dgm:pt>
    <dgm:pt modelId="{8C734833-001E-4422-94E4-DB2EF22F26FB}">
      <dgm:prSet phldrT="[Text]" custT="1"/>
      <dgm:spPr>
        <a:gradFill rotWithShape="0">
          <a:gsLst>
            <a:gs pos="100000">
              <a:srgbClr val="ED7D31">
                <a:lumMod val="0"/>
                <a:lumOff val="100000"/>
              </a:srgbClr>
            </a:gs>
            <a:gs pos="27000">
              <a:srgbClr val="ED7D31">
                <a:lumMod val="0"/>
                <a:lumOff val="100000"/>
              </a:srgbClr>
            </a:gs>
            <a:gs pos="44000">
              <a:srgbClr val="ED7D31">
                <a:lumMod val="100000"/>
              </a:srgbClr>
            </a:gs>
          </a:gsLst>
          <a:path path="circle">
            <a:fillToRect l="50000" t="-80000" r="50000" b="180000"/>
          </a:path>
        </a:gradFill>
        <a:ln w="25400" cap="flat" cmpd="sng" algn="ctr">
          <a:solidFill>
            <a:srgbClr val="FFFFFF">
              <a:hueOff val="0"/>
              <a:satOff val="0"/>
              <a:lumOff val="0"/>
              <a:alphaOff val="0"/>
            </a:srgbClr>
          </a:solidFill>
          <a:prstDash val="solid"/>
        </a:ln>
        <a:effectLst/>
      </dgm:spPr>
      <dgm:t>
        <a:bodyPr spcFirstLastPara="0" vert="horz" wrap="square" lIns="70135" tIns="0" rIns="70135" bIns="0" numCol="1" spcCol="1270" anchor="ctr" anchorCtr="0"/>
        <a:lstStyle/>
        <a:p>
          <a:pPr marL="0" lvl="0" indent="0" algn="ctr" defTabSz="622300">
            <a:lnSpc>
              <a:spcPct val="90000"/>
            </a:lnSpc>
            <a:spcBef>
              <a:spcPct val="0"/>
            </a:spcBef>
            <a:spcAft>
              <a:spcPct val="35000"/>
            </a:spcAft>
            <a:buNone/>
          </a:pPr>
          <a:r>
            <a:rPr lang="en-IN" sz="1400" kern="1200" dirty="0">
              <a:solidFill>
                <a:srgbClr val="000000"/>
              </a:solidFill>
              <a:latin typeface="Calibri" panose="020F0502020204030204" pitchFamily="34" charset="0"/>
              <a:ea typeface="+mn-ea"/>
              <a:cs typeface="Calibri" panose="020F0502020204030204" pitchFamily="34" charset="0"/>
            </a:rPr>
            <a:t>Late Delivery</a:t>
          </a:r>
        </a:p>
      </dgm:t>
    </dgm:pt>
    <dgm:pt modelId="{AEB107DC-DF12-4931-8090-8D44739F9F64}" type="parTrans" cxnId="{59FACDA9-00BF-4AF1-935F-C8F7BE7C9974}">
      <dgm:prSet/>
      <dgm:spPr/>
      <dgm:t>
        <a:bodyPr/>
        <a:lstStyle/>
        <a:p>
          <a:endParaRPr lang="en-IN"/>
        </a:p>
      </dgm:t>
    </dgm:pt>
    <dgm:pt modelId="{1B625193-95D1-4A9D-B2B6-292875AF3939}" type="sibTrans" cxnId="{59FACDA9-00BF-4AF1-935F-C8F7BE7C9974}">
      <dgm:prSet/>
      <dgm:spPr/>
      <dgm:t>
        <a:bodyPr/>
        <a:lstStyle/>
        <a:p>
          <a:endParaRPr lang="en-IN"/>
        </a:p>
      </dgm:t>
    </dgm:pt>
    <dgm:pt modelId="{8FAF343F-ADAA-47BE-AF86-5C0A2766E682}">
      <dgm:prSet phldrT="[Text]" custT="1"/>
      <dgm:spPr>
        <a:gradFill rotWithShape="0">
          <a:gsLst>
            <a:gs pos="100000">
              <a:srgbClr val="ED7D31">
                <a:lumMod val="0"/>
                <a:lumOff val="100000"/>
              </a:srgbClr>
            </a:gs>
            <a:gs pos="27000">
              <a:srgbClr val="ED7D31">
                <a:lumMod val="0"/>
                <a:lumOff val="100000"/>
              </a:srgbClr>
            </a:gs>
            <a:gs pos="44000">
              <a:srgbClr val="ED7D31">
                <a:lumMod val="100000"/>
              </a:srgbClr>
            </a:gs>
          </a:gsLst>
          <a:path path="circle">
            <a:fillToRect l="50000" t="-80000" r="50000" b="180000"/>
          </a:path>
        </a:gradFill>
        <a:ln w="25400" cap="flat" cmpd="sng" algn="ctr">
          <a:solidFill>
            <a:srgbClr val="FFFFFF">
              <a:hueOff val="0"/>
              <a:satOff val="0"/>
              <a:lumOff val="0"/>
              <a:alphaOff val="0"/>
            </a:srgbClr>
          </a:solidFill>
          <a:prstDash val="solid"/>
        </a:ln>
        <a:effectLst/>
      </dgm:spPr>
      <dgm:t>
        <a:bodyPr spcFirstLastPara="0" vert="horz" wrap="square" lIns="70135" tIns="0" rIns="70135" bIns="0" numCol="1" spcCol="1270" anchor="ctr" anchorCtr="0"/>
        <a:lstStyle/>
        <a:p>
          <a:pPr marL="0" lvl="0" indent="0" algn="ctr" defTabSz="622300">
            <a:lnSpc>
              <a:spcPct val="90000"/>
            </a:lnSpc>
            <a:spcBef>
              <a:spcPct val="0"/>
            </a:spcBef>
            <a:spcAft>
              <a:spcPct val="35000"/>
            </a:spcAft>
            <a:buNone/>
          </a:pPr>
          <a:r>
            <a:rPr lang="en-IN" sz="1400" kern="1200" dirty="0">
              <a:solidFill>
                <a:srgbClr val="000000"/>
              </a:solidFill>
              <a:latin typeface="Calibri" panose="020F0502020204030204" pitchFamily="34" charset="0"/>
              <a:ea typeface="+mn-ea"/>
              <a:cs typeface="Calibri" panose="020F0502020204030204" pitchFamily="34" charset="0"/>
            </a:rPr>
            <a:t>Restaurant Choice &amp; Menu options</a:t>
          </a:r>
        </a:p>
      </dgm:t>
    </dgm:pt>
    <dgm:pt modelId="{8DDF52B8-8A57-4066-9976-8A571AEDFD84}" type="parTrans" cxnId="{FF9CFECF-949A-4F69-95C7-532CF12E9DDE}">
      <dgm:prSet/>
      <dgm:spPr/>
      <dgm:t>
        <a:bodyPr/>
        <a:lstStyle/>
        <a:p>
          <a:endParaRPr lang="en-IN"/>
        </a:p>
      </dgm:t>
    </dgm:pt>
    <dgm:pt modelId="{3187B996-F578-4432-817F-DF368E8C23EF}" type="sibTrans" cxnId="{FF9CFECF-949A-4F69-95C7-532CF12E9DDE}">
      <dgm:prSet/>
      <dgm:spPr/>
      <dgm:t>
        <a:bodyPr/>
        <a:lstStyle/>
        <a:p>
          <a:endParaRPr lang="en-IN"/>
        </a:p>
      </dgm:t>
    </dgm:pt>
    <dgm:pt modelId="{CAFBE06C-B293-49EF-AC83-2C599FED58C8}" type="pres">
      <dgm:prSet presAssocID="{667E5C78-CF95-4850-9BE8-21B449E78689}" presName="linear" presStyleCnt="0">
        <dgm:presLayoutVars>
          <dgm:dir/>
          <dgm:animLvl val="lvl"/>
          <dgm:resizeHandles val="exact"/>
        </dgm:presLayoutVars>
      </dgm:prSet>
      <dgm:spPr/>
    </dgm:pt>
    <dgm:pt modelId="{2642CA5A-A868-4D89-B545-55B53C14F227}" type="pres">
      <dgm:prSet presAssocID="{979B6D9C-B701-4AE3-B91C-CB04F09F6F50}" presName="parentLin" presStyleCnt="0"/>
      <dgm:spPr/>
    </dgm:pt>
    <dgm:pt modelId="{61C2811B-CB8E-476B-B364-D909EC7A465E}" type="pres">
      <dgm:prSet presAssocID="{979B6D9C-B701-4AE3-B91C-CB04F09F6F50}" presName="parentLeftMargin" presStyleLbl="node1" presStyleIdx="0" presStyleCnt="3"/>
      <dgm:spPr/>
    </dgm:pt>
    <dgm:pt modelId="{E7BF444F-B64E-47B9-8ADD-9F027C026B5A}" type="pres">
      <dgm:prSet presAssocID="{979B6D9C-B701-4AE3-B91C-CB04F09F6F50}" presName="parentText" presStyleLbl="node1" presStyleIdx="0" presStyleCnt="3" custScaleX="82135">
        <dgm:presLayoutVars>
          <dgm:chMax val="0"/>
          <dgm:bulletEnabled val="1"/>
        </dgm:presLayoutVars>
      </dgm:prSet>
      <dgm:spPr/>
    </dgm:pt>
    <dgm:pt modelId="{AA472667-8528-467B-B323-26F5A75870E0}" type="pres">
      <dgm:prSet presAssocID="{979B6D9C-B701-4AE3-B91C-CB04F09F6F50}" presName="negativeSpace" presStyleCnt="0"/>
      <dgm:spPr/>
    </dgm:pt>
    <dgm:pt modelId="{8F10DEDF-B168-4906-ABFE-A26E9408986A}" type="pres">
      <dgm:prSet presAssocID="{979B6D9C-B701-4AE3-B91C-CB04F09F6F50}" presName="childText" presStyleLbl="conFgAcc1" presStyleIdx="0" presStyleCnt="3">
        <dgm:presLayoutVars>
          <dgm:bulletEnabled val="1"/>
        </dgm:presLayoutVars>
      </dgm:prSet>
      <dgm:spPr>
        <a:ln>
          <a:solidFill>
            <a:schemeClr val="accent6">
              <a:lumMod val="50000"/>
            </a:schemeClr>
          </a:solidFill>
        </a:ln>
      </dgm:spPr>
    </dgm:pt>
    <dgm:pt modelId="{8BB03838-B53B-486C-8D33-6EFA087B7343}" type="pres">
      <dgm:prSet presAssocID="{5DD50525-8073-46E3-85A1-468D53AE111C}" presName="spaceBetweenRectangles" presStyleCnt="0"/>
      <dgm:spPr/>
    </dgm:pt>
    <dgm:pt modelId="{5D4A58DD-6C79-458F-BB4F-D5430FF31F2B}" type="pres">
      <dgm:prSet presAssocID="{8C734833-001E-4422-94E4-DB2EF22F26FB}" presName="parentLin" presStyleCnt="0"/>
      <dgm:spPr/>
    </dgm:pt>
    <dgm:pt modelId="{AE3EE98C-FF7B-4F0B-9590-E1D4B3747FC1}" type="pres">
      <dgm:prSet presAssocID="{8C734833-001E-4422-94E4-DB2EF22F26FB}" presName="parentLeftMargin" presStyleLbl="node1" presStyleIdx="0" presStyleCnt="3"/>
      <dgm:spPr/>
    </dgm:pt>
    <dgm:pt modelId="{5FB06351-AFC2-4820-83E1-71EBE92EC7CA}" type="pres">
      <dgm:prSet presAssocID="{8C734833-001E-4422-94E4-DB2EF22F26FB}" presName="parentText" presStyleLbl="node1" presStyleIdx="1" presStyleCnt="3" custScaleX="77456" custLinFactNeighborX="59472" custLinFactNeighborY="-1364">
        <dgm:presLayoutVars>
          <dgm:chMax val="0"/>
          <dgm:bulletEnabled val="1"/>
        </dgm:presLayoutVars>
      </dgm:prSet>
      <dgm:spPr>
        <a:xfrm>
          <a:off x="211361" y="1047881"/>
          <a:ext cx="1437221" cy="678960"/>
        </a:xfrm>
        <a:prstGeom prst="roundRect">
          <a:avLst/>
        </a:prstGeom>
      </dgm:spPr>
    </dgm:pt>
    <dgm:pt modelId="{6C1DB7F1-16A5-4AD9-9A4C-63452F978798}" type="pres">
      <dgm:prSet presAssocID="{8C734833-001E-4422-94E4-DB2EF22F26FB}" presName="negativeSpace" presStyleCnt="0"/>
      <dgm:spPr/>
    </dgm:pt>
    <dgm:pt modelId="{B46D36E5-53E4-4D4F-B12A-D01983F06887}" type="pres">
      <dgm:prSet presAssocID="{8C734833-001E-4422-94E4-DB2EF22F26FB}" presName="childText" presStyleLbl="conFgAcc1" presStyleIdx="1" presStyleCnt="3">
        <dgm:presLayoutVars>
          <dgm:bulletEnabled val="1"/>
        </dgm:presLayoutVars>
      </dgm:prSet>
      <dgm:spPr>
        <a:ln>
          <a:solidFill>
            <a:schemeClr val="accent6">
              <a:lumMod val="50000"/>
            </a:schemeClr>
          </a:solidFill>
        </a:ln>
      </dgm:spPr>
    </dgm:pt>
    <dgm:pt modelId="{C707C47E-A215-4249-A73B-44928CB0D54D}" type="pres">
      <dgm:prSet presAssocID="{1B625193-95D1-4A9D-B2B6-292875AF3939}" presName="spaceBetweenRectangles" presStyleCnt="0"/>
      <dgm:spPr/>
    </dgm:pt>
    <dgm:pt modelId="{0192D15E-F8D9-4E05-9008-00AFB792C4CF}" type="pres">
      <dgm:prSet presAssocID="{8FAF343F-ADAA-47BE-AF86-5C0A2766E682}" presName="parentLin" presStyleCnt="0"/>
      <dgm:spPr/>
    </dgm:pt>
    <dgm:pt modelId="{2F7F1721-5F54-4361-AEAE-84D912021147}" type="pres">
      <dgm:prSet presAssocID="{8FAF343F-ADAA-47BE-AF86-5C0A2766E682}" presName="parentLeftMargin" presStyleLbl="node1" presStyleIdx="1" presStyleCnt="3"/>
      <dgm:spPr/>
    </dgm:pt>
    <dgm:pt modelId="{4B998062-4D18-499E-8902-BE95F9194C85}" type="pres">
      <dgm:prSet presAssocID="{8FAF343F-ADAA-47BE-AF86-5C0A2766E682}" presName="parentText" presStyleLbl="node1" presStyleIdx="2" presStyleCnt="3" custScaleX="74547" custLinFactNeighborX="73515">
        <dgm:presLayoutVars>
          <dgm:chMax val="0"/>
          <dgm:bulletEnabled val="1"/>
        </dgm:presLayoutVars>
      </dgm:prSet>
      <dgm:spPr>
        <a:xfrm>
          <a:off x="132538" y="2100423"/>
          <a:ext cx="1855532" cy="678960"/>
        </a:xfrm>
        <a:prstGeom prst="roundRect">
          <a:avLst/>
        </a:prstGeom>
      </dgm:spPr>
    </dgm:pt>
    <dgm:pt modelId="{B568673B-26B9-48F4-B966-381218425784}" type="pres">
      <dgm:prSet presAssocID="{8FAF343F-ADAA-47BE-AF86-5C0A2766E682}" presName="negativeSpace" presStyleCnt="0"/>
      <dgm:spPr/>
    </dgm:pt>
    <dgm:pt modelId="{92244B18-57EF-4653-A80D-3F4C3301C94F}" type="pres">
      <dgm:prSet presAssocID="{8FAF343F-ADAA-47BE-AF86-5C0A2766E682}" presName="childText" presStyleLbl="conFgAcc1" presStyleIdx="2" presStyleCnt="3">
        <dgm:presLayoutVars>
          <dgm:bulletEnabled val="1"/>
        </dgm:presLayoutVars>
      </dgm:prSet>
      <dgm:spPr>
        <a:xfrm>
          <a:off x="0" y="2439902"/>
          <a:ext cx="2650761" cy="579600"/>
        </a:xfrm>
        <a:prstGeom prst="rect">
          <a:avLst/>
        </a:prstGeom>
        <a:solidFill>
          <a:srgbClr val="FFFFFF">
            <a:alpha val="90000"/>
            <a:hueOff val="0"/>
            <a:satOff val="0"/>
            <a:lumOff val="0"/>
            <a:alphaOff val="0"/>
          </a:srgbClr>
        </a:solidFill>
        <a:ln w="25400" cap="flat" cmpd="sng" algn="ctr">
          <a:solidFill>
            <a:srgbClr val="70AD47">
              <a:lumMod val="50000"/>
            </a:srgbClr>
          </a:solidFill>
          <a:prstDash val="solid"/>
        </a:ln>
        <a:effectLst/>
      </dgm:spPr>
    </dgm:pt>
  </dgm:ptLst>
  <dgm:cxnLst>
    <dgm:cxn modelId="{D3A1E204-B5FC-4108-AB7D-9AF13249547E}" srcId="{667E5C78-CF95-4850-9BE8-21B449E78689}" destId="{979B6D9C-B701-4AE3-B91C-CB04F09F6F50}" srcOrd="0" destOrd="0" parTransId="{054F2B7D-6585-442A-9D38-FC4003853B3A}" sibTransId="{5DD50525-8073-46E3-85A1-468D53AE111C}"/>
    <dgm:cxn modelId="{C7E37C0B-6E1C-41A5-8F73-D3B8DD367D6F}" type="presOf" srcId="{8C734833-001E-4422-94E4-DB2EF22F26FB}" destId="{5FB06351-AFC2-4820-83E1-71EBE92EC7CA}" srcOrd="1" destOrd="0" presId="urn:microsoft.com/office/officeart/2005/8/layout/list1"/>
    <dgm:cxn modelId="{70546152-0AAA-4CFD-9E75-3291A0838DA5}" type="presOf" srcId="{979B6D9C-B701-4AE3-B91C-CB04F09F6F50}" destId="{61C2811B-CB8E-476B-B364-D909EC7A465E}" srcOrd="0" destOrd="0" presId="urn:microsoft.com/office/officeart/2005/8/layout/list1"/>
    <dgm:cxn modelId="{F7D6A478-EF2A-48E0-9039-38EE90BB45B5}" type="presOf" srcId="{8C734833-001E-4422-94E4-DB2EF22F26FB}" destId="{AE3EE98C-FF7B-4F0B-9590-E1D4B3747FC1}" srcOrd="0" destOrd="0" presId="urn:microsoft.com/office/officeart/2005/8/layout/list1"/>
    <dgm:cxn modelId="{82B5B478-7CA6-4EFD-97F2-3ACB5A988E35}" type="presOf" srcId="{8FAF343F-ADAA-47BE-AF86-5C0A2766E682}" destId="{2F7F1721-5F54-4361-AEAE-84D912021147}" srcOrd="0" destOrd="0" presId="urn:microsoft.com/office/officeart/2005/8/layout/list1"/>
    <dgm:cxn modelId="{D6142F8C-6161-4CA1-ADAC-1B0022037B79}" type="presOf" srcId="{979B6D9C-B701-4AE3-B91C-CB04F09F6F50}" destId="{E7BF444F-B64E-47B9-8ADD-9F027C026B5A}" srcOrd="1" destOrd="0" presId="urn:microsoft.com/office/officeart/2005/8/layout/list1"/>
    <dgm:cxn modelId="{830EE88E-1101-45FC-83FB-665E9A1D0B99}" type="presOf" srcId="{667E5C78-CF95-4850-9BE8-21B449E78689}" destId="{CAFBE06C-B293-49EF-AC83-2C599FED58C8}" srcOrd="0" destOrd="0" presId="urn:microsoft.com/office/officeart/2005/8/layout/list1"/>
    <dgm:cxn modelId="{59FACDA9-00BF-4AF1-935F-C8F7BE7C9974}" srcId="{667E5C78-CF95-4850-9BE8-21B449E78689}" destId="{8C734833-001E-4422-94E4-DB2EF22F26FB}" srcOrd="1" destOrd="0" parTransId="{AEB107DC-DF12-4931-8090-8D44739F9F64}" sibTransId="{1B625193-95D1-4A9D-B2B6-292875AF3939}"/>
    <dgm:cxn modelId="{FF9CFECF-949A-4F69-95C7-532CF12E9DDE}" srcId="{667E5C78-CF95-4850-9BE8-21B449E78689}" destId="{8FAF343F-ADAA-47BE-AF86-5C0A2766E682}" srcOrd="2" destOrd="0" parTransId="{8DDF52B8-8A57-4066-9976-8A571AEDFD84}" sibTransId="{3187B996-F578-4432-817F-DF368E8C23EF}"/>
    <dgm:cxn modelId="{FA49B2F9-657A-4374-BCBF-EDBE305EC778}" type="presOf" srcId="{8FAF343F-ADAA-47BE-AF86-5C0A2766E682}" destId="{4B998062-4D18-499E-8902-BE95F9194C85}" srcOrd="1" destOrd="0" presId="urn:microsoft.com/office/officeart/2005/8/layout/list1"/>
    <dgm:cxn modelId="{04C1FAE0-E082-4DA4-B632-4B994D01F6C3}" type="presParOf" srcId="{CAFBE06C-B293-49EF-AC83-2C599FED58C8}" destId="{2642CA5A-A868-4D89-B545-55B53C14F227}" srcOrd="0" destOrd="0" presId="urn:microsoft.com/office/officeart/2005/8/layout/list1"/>
    <dgm:cxn modelId="{7ADE70A9-A710-4B34-A132-331829E12160}" type="presParOf" srcId="{2642CA5A-A868-4D89-B545-55B53C14F227}" destId="{61C2811B-CB8E-476B-B364-D909EC7A465E}" srcOrd="0" destOrd="0" presId="urn:microsoft.com/office/officeart/2005/8/layout/list1"/>
    <dgm:cxn modelId="{B0780352-6A81-4272-9C2C-B6D0259E038C}" type="presParOf" srcId="{2642CA5A-A868-4D89-B545-55B53C14F227}" destId="{E7BF444F-B64E-47B9-8ADD-9F027C026B5A}" srcOrd="1" destOrd="0" presId="urn:microsoft.com/office/officeart/2005/8/layout/list1"/>
    <dgm:cxn modelId="{271E7A04-F982-433E-B858-9B935483224E}" type="presParOf" srcId="{CAFBE06C-B293-49EF-AC83-2C599FED58C8}" destId="{AA472667-8528-467B-B323-26F5A75870E0}" srcOrd="1" destOrd="0" presId="urn:microsoft.com/office/officeart/2005/8/layout/list1"/>
    <dgm:cxn modelId="{13D555CB-C397-4D76-B572-D6F3878475F9}" type="presParOf" srcId="{CAFBE06C-B293-49EF-AC83-2C599FED58C8}" destId="{8F10DEDF-B168-4906-ABFE-A26E9408986A}" srcOrd="2" destOrd="0" presId="urn:microsoft.com/office/officeart/2005/8/layout/list1"/>
    <dgm:cxn modelId="{B8CF832E-9D0A-43F0-92B9-7141715BBEEE}" type="presParOf" srcId="{CAFBE06C-B293-49EF-AC83-2C599FED58C8}" destId="{8BB03838-B53B-486C-8D33-6EFA087B7343}" srcOrd="3" destOrd="0" presId="urn:microsoft.com/office/officeart/2005/8/layout/list1"/>
    <dgm:cxn modelId="{893E63D7-C647-4D22-BB2D-6E3DEAAA7A29}" type="presParOf" srcId="{CAFBE06C-B293-49EF-AC83-2C599FED58C8}" destId="{5D4A58DD-6C79-458F-BB4F-D5430FF31F2B}" srcOrd="4" destOrd="0" presId="urn:microsoft.com/office/officeart/2005/8/layout/list1"/>
    <dgm:cxn modelId="{A3523C4A-D2B7-4D06-B815-EF98AA746A21}" type="presParOf" srcId="{5D4A58DD-6C79-458F-BB4F-D5430FF31F2B}" destId="{AE3EE98C-FF7B-4F0B-9590-E1D4B3747FC1}" srcOrd="0" destOrd="0" presId="urn:microsoft.com/office/officeart/2005/8/layout/list1"/>
    <dgm:cxn modelId="{71D44C40-D613-4A23-9DE7-44A32F885B2B}" type="presParOf" srcId="{5D4A58DD-6C79-458F-BB4F-D5430FF31F2B}" destId="{5FB06351-AFC2-4820-83E1-71EBE92EC7CA}" srcOrd="1" destOrd="0" presId="urn:microsoft.com/office/officeart/2005/8/layout/list1"/>
    <dgm:cxn modelId="{9D7A7F81-23F1-4545-9DB2-1875E1FC2D2E}" type="presParOf" srcId="{CAFBE06C-B293-49EF-AC83-2C599FED58C8}" destId="{6C1DB7F1-16A5-4AD9-9A4C-63452F978798}" srcOrd="5" destOrd="0" presId="urn:microsoft.com/office/officeart/2005/8/layout/list1"/>
    <dgm:cxn modelId="{CCDCF199-40F7-406E-9032-E0CE92EB5745}" type="presParOf" srcId="{CAFBE06C-B293-49EF-AC83-2C599FED58C8}" destId="{B46D36E5-53E4-4D4F-B12A-D01983F06887}" srcOrd="6" destOrd="0" presId="urn:microsoft.com/office/officeart/2005/8/layout/list1"/>
    <dgm:cxn modelId="{74BFA1AB-5BCC-4EFD-A4BB-420F0CA66B85}" type="presParOf" srcId="{CAFBE06C-B293-49EF-AC83-2C599FED58C8}" destId="{C707C47E-A215-4249-A73B-44928CB0D54D}" srcOrd="7" destOrd="0" presId="urn:microsoft.com/office/officeart/2005/8/layout/list1"/>
    <dgm:cxn modelId="{B409ECE9-5EFB-4A6E-8303-C3DF0BC69AB8}" type="presParOf" srcId="{CAFBE06C-B293-49EF-AC83-2C599FED58C8}" destId="{0192D15E-F8D9-4E05-9008-00AFB792C4CF}" srcOrd="8" destOrd="0" presId="urn:microsoft.com/office/officeart/2005/8/layout/list1"/>
    <dgm:cxn modelId="{5D05333D-BCA3-4DE4-A1EF-56898F31505D}" type="presParOf" srcId="{0192D15E-F8D9-4E05-9008-00AFB792C4CF}" destId="{2F7F1721-5F54-4361-AEAE-84D912021147}" srcOrd="0" destOrd="0" presId="urn:microsoft.com/office/officeart/2005/8/layout/list1"/>
    <dgm:cxn modelId="{48D7F4DD-71AB-46C8-A49F-9F7AC27EC54D}" type="presParOf" srcId="{0192D15E-F8D9-4E05-9008-00AFB792C4CF}" destId="{4B998062-4D18-499E-8902-BE95F9194C85}" srcOrd="1" destOrd="0" presId="urn:microsoft.com/office/officeart/2005/8/layout/list1"/>
    <dgm:cxn modelId="{1076E83D-1396-44E2-B06B-A20AAE183FD8}" type="presParOf" srcId="{CAFBE06C-B293-49EF-AC83-2C599FED58C8}" destId="{B568673B-26B9-48F4-B966-381218425784}" srcOrd="9" destOrd="0" presId="urn:microsoft.com/office/officeart/2005/8/layout/list1"/>
    <dgm:cxn modelId="{D041E84C-1A5C-4297-AA51-48373BCA1AC0}" type="presParOf" srcId="{CAFBE06C-B293-49EF-AC83-2C599FED58C8}" destId="{92244B18-57EF-4653-A80D-3F4C3301C94F}"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7E5C78-CF95-4850-9BE8-21B449E7868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979B6D9C-B701-4AE3-B91C-CB04F09F6F50}">
      <dgm:prSet phldrT="[Text]" custT="1"/>
      <dgm:spPr>
        <a:gradFill rotWithShape="0">
          <a:gsLst>
            <a:gs pos="100000">
              <a:srgbClr val="ED7D31">
                <a:lumMod val="0"/>
                <a:lumOff val="100000"/>
              </a:srgbClr>
            </a:gs>
            <a:gs pos="27000">
              <a:srgbClr val="ED7D31">
                <a:lumMod val="0"/>
                <a:lumOff val="100000"/>
              </a:srgbClr>
            </a:gs>
            <a:gs pos="44000">
              <a:srgbClr val="ED7D31">
                <a:lumMod val="100000"/>
              </a:srgbClr>
            </a:gs>
          </a:gsLst>
          <a:path path="circle">
            <a:fillToRect l="50000" t="-80000" r="50000" b="180000"/>
          </a:path>
        </a:gradFill>
        <a:ln w="25400" cap="flat" cmpd="sng" algn="ctr">
          <a:solidFill>
            <a:srgbClr val="FFFFFF">
              <a:hueOff val="0"/>
              <a:satOff val="0"/>
              <a:lumOff val="0"/>
              <a:alphaOff val="0"/>
            </a:srgbClr>
          </a:solidFill>
          <a:prstDash val="solid"/>
        </a:ln>
        <a:effectLst/>
      </dgm:spPr>
      <dgm:t>
        <a:bodyPr spcFirstLastPara="0" vert="horz" wrap="square" lIns="70135" tIns="0" rIns="70135" bIns="0" numCol="1" spcCol="1270" anchor="ctr" anchorCtr="0"/>
        <a:lstStyle/>
        <a:p>
          <a:pPr marL="0" lvl="0" indent="0" algn="ctr" defTabSz="622300">
            <a:lnSpc>
              <a:spcPct val="90000"/>
            </a:lnSpc>
            <a:spcBef>
              <a:spcPct val="0"/>
            </a:spcBef>
            <a:spcAft>
              <a:spcPct val="35000"/>
            </a:spcAft>
            <a:buNone/>
          </a:pPr>
          <a:r>
            <a:rPr lang="en-IN" sz="1400" kern="1200" dirty="0">
              <a:solidFill>
                <a:srgbClr val="000000"/>
              </a:solidFill>
              <a:latin typeface="Calibri" panose="020F0502020204030204" pitchFamily="34" charset="0"/>
              <a:ea typeface="+mn-ea"/>
              <a:cs typeface="Calibri" panose="020F0502020204030204" pitchFamily="34" charset="0"/>
            </a:rPr>
            <a:t>Hygienic Food</a:t>
          </a:r>
        </a:p>
      </dgm:t>
    </dgm:pt>
    <dgm:pt modelId="{054F2B7D-6585-442A-9D38-FC4003853B3A}" type="parTrans" cxnId="{D3A1E204-B5FC-4108-AB7D-9AF13249547E}">
      <dgm:prSet/>
      <dgm:spPr/>
      <dgm:t>
        <a:bodyPr/>
        <a:lstStyle/>
        <a:p>
          <a:endParaRPr lang="en-IN"/>
        </a:p>
      </dgm:t>
    </dgm:pt>
    <dgm:pt modelId="{5DD50525-8073-46E3-85A1-468D53AE111C}" type="sibTrans" cxnId="{D3A1E204-B5FC-4108-AB7D-9AF13249547E}">
      <dgm:prSet/>
      <dgm:spPr/>
      <dgm:t>
        <a:bodyPr/>
        <a:lstStyle/>
        <a:p>
          <a:endParaRPr lang="en-IN"/>
        </a:p>
      </dgm:t>
    </dgm:pt>
    <dgm:pt modelId="{8C734833-001E-4422-94E4-DB2EF22F26FB}">
      <dgm:prSet phldrT="[Text]" custT="1"/>
      <dgm:spPr>
        <a:gradFill rotWithShape="0">
          <a:gsLst>
            <a:gs pos="100000">
              <a:srgbClr val="ED7D31">
                <a:lumMod val="0"/>
                <a:lumOff val="100000"/>
              </a:srgbClr>
            </a:gs>
            <a:gs pos="27000">
              <a:srgbClr val="ED7D31">
                <a:lumMod val="0"/>
                <a:lumOff val="100000"/>
              </a:srgbClr>
            </a:gs>
            <a:gs pos="44000">
              <a:srgbClr val="ED7D31">
                <a:lumMod val="100000"/>
              </a:srgbClr>
            </a:gs>
          </a:gsLst>
          <a:path path="circle">
            <a:fillToRect l="50000" t="-80000" r="50000" b="180000"/>
          </a:path>
        </a:gradFill>
        <a:ln w="25400" cap="flat" cmpd="sng" algn="ctr">
          <a:solidFill>
            <a:srgbClr val="FFFFFF">
              <a:hueOff val="0"/>
              <a:satOff val="0"/>
              <a:lumOff val="0"/>
              <a:alphaOff val="0"/>
            </a:srgbClr>
          </a:solidFill>
          <a:prstDash val="solid"/>
        </a:ln>
        <a:effectLst/>
      </dgm:spPr>
      <dgm:t>
        <a:bodyPr spcFirstLastPara="0" vert="horz" wrap="square" lIns="70135" tIns="0" rIns="70135" bIns="0" numCol="1" spcCol="1270" anchor="ctr" anchorCtr="0"/>
        <a:lstStyle/>
        <a:p>
          <a:pPr marL="0" lvl="0" indent="0" algn="ctr" defTabSz="622300">
            <a:lnSpc>
              <a:spcPct val="90000"/>
            </a:lnSpc>
            <a:spcBef>
              <a:spcPct val="0"/>
            </a:spcBef>
            <a:spcAft>
              <a:spcPct val="35000"/>
            </a:spcAft>
            <a:buNone/>
          </a:pPr>
          <a:r>
            <a:rPr lang="en-IN" sz="1400" kern="1200" dirty="0">
              <a:solidFill>
                <a:srgbClr val="000000"/>
              </a:solidFill>
              <a:latin typeface="Calibri" panose="020F0502020204030204" pitchFamily="34" charset="0"/>
              <a:ea typeface="+mn-ea"/>
              <a:cs typeface="Calibri" panose="020F0502020204030204" pitchFamily="34" charset="0"/>
            </a:rPr>
            <a:t>Packaging</a:t>
          </a:r>
        </a:p>
      </dgm:t>
    </dgm:pt>
    <dgm:pt modelId="{AEB107DC-DF12-4931-8090-8D44739F9F64}" type="parTrans" cxnId="{59FACDA9-00BF-4AF1-935F-C8F7BE7C9974}">
      <dgm:prSet/>
      <dgm:spPr/>
      <dgm:t>
        <a:bodyPr/>
        <a:lstStyle/>
        <a:p>
          <a:endParaRPr lang="en-IN"/>
        </a:p>
      </dgm:t>
    </dgm:pt>
    <dgm:pt modelId="{1B625193-95D1-4A9D-B2B6-292875AF3939}" type="sibTrans" cxnId="{59FACDA9-00BF-4AF1-935F-C8F7BE7C9974}">
      <dgm:prSet/>
      <dgm:spPr/>
      <dgm:t>
        <a:bodyPr/>
        <a:lstStyle/>
        <a:p>
          <a:endParaRPr lang="en-IN"/>
        </a:p>
      </dgm:t>
    </dgm:pt>
    <dgm:pt modelId="{8FAF343F-ADAA-47BE-AF86-5C0A2766E682}">
      <dgm:prSet phldrT="[Text]" custT="1"/>
      <dgm:spPr>
        <a:gradFill rotWithShape="0">
          <a:gsLst>
            <a:gs pos="100000">
              <a:srgbClr val="ED7D31">
                <a:lumMod val="0"/>
                <a:lumOff val="100000"/>
              </a:srgbClr>
            </a:gs>
            <a:gs pos="27000">
              <a:srgbClr val="ED7D31">
                <a:lumMod val="0"/>
                <a:lumOff val="100000"/>
              </a:srgbClr>
            </a:gs>
            <a:gs pos="44000">
              <a:srgbClr val="ED7D31">
                <a:lumMod val="100000"/>
              </a:srgbClr>
            </a:gs>
          </a:gsLst>
          <a:path path="circle">
            <a:fillToRect l="50000" t="-80000" r="50000" b="180000"/>
          </a:path>
        </a:gradFill>
        <a:ln w="25400" cap="flat" cmpd="sng" algn="ctr">
          <a:solidFill>
            <a:srgbClr val="FFFFFF">
              <a:hueOff val="0"/>
              <a:satOff val="0"/>
              <a:lumOff val="0"/>
              <a:alphaOff val="0"/>
            </a:srgbClr>
          </a:solidFill>
          <a:prstDash val="solid"/>
        </a:ln>
        <a:effectLst/>
      </dgm:spPr>
      <dgm:t>
        <a:bodyPr spcFirstLastPara="0" vert="horz" wrap="square" lIns="70135" tIns="0" rIns="70135" bIns="0" numCol="1" spcCol="1270" anchor="ctr" anchorCtr="0"/>
        <a:lstStyle/>
        <a:p>
          <a:pPr marL="0" lvl="0" indent="0" algn="ctr" defTabSz="622300">
            <a:lnSpc>
              <a:spcPct val="90000"/>
            </a:lnSpc>
            <a:spcBef>
              <a:spcPct val="0"/>
            </a:spcBef>
            <a:spcAft>
              <a:spcPct val="35000"/>
            </a:spcAft>
            <a:buNone/>
          </a:pPr>
          <a:r>
            <a:rPr lang="en-IN" sz="1400" kern="1200" dirty="0">
              <a:solidFill>
                <a:srgbClr val="000000"/>
              </a:solidFill>
              <a:latin typeface="Calibri" panose="020F0502020204030204" pitchFamily="34" charset="0"/>
              <a:ea typeface="+mn-ea"/>
              <a:cs typeface="Calibri" panose="020F0502020204030204" pitchFamily="34" charset="0"/>
            </a:rPr>
            <a:t>High Pricing</a:t>
          </a:r>
        </a:p>
      </dgm:t>
    </dgm:pt>
    <dgm:pt modelId="{8DDF52B8-8A57-4066-9976-8A571AEDFD84}" type="parTrans" cxnId="{FF9CFECF-949A-4F69-95C7-532CF12E9DDE}">
      <dgm:prSet/>
      <dgm:spPr/>
      <dgm:t>
        <a:bodyPr/>
        <a:lstStyle/>
        <a:p>
          <a:endParaRPr lang="en-IN"/>
        </a:p>
      </dgm:t>
    </dgm:pt>
    <dgm:pt modelId="{3187B996-F578-4432-817F-DF368E8C23EF}" type="sibTrans" cxnId="{FF9CFECF-949A-4F69-95C7-532CF12E9DDE}">
      <dgm:prSet/>
      <dgm:spPr/>
      <dgm:t>
        <a:bodyPr/>
        <a:lstStyle/>
        <a:p>
          <a:endParaRPr lang="en-IN"/>
        </a:p>
      </dgm:t>
    </dgm:pt>
    <dgm:pt modelId="{CAFBE06C-B293-49EF-AC83-2C599FED58C8}" type="pres">
      <dgm:prSet presAssocID="{667E5C78-CF95-4850-9BE8-21B449E78689}" presName="linear" presStyleCnt="0">
        <dgm:presLayoutVars>
          <dgm:dir/>
          <dgm:animLvl val="lvl"/>
          <dgm:resizeHandles val="exact"/>
        </dgm:presLayoutVars>
      </dgm:prSet>
      <dgm:spPr/>
    </dgm:pt>
    <dgm:pt modelId="{2642CA5A-A868-4D89-B545-55B53C14F227}" type="pres">
      <dgm:prSet presAssocID="{979B6D9C-B701-4AE3-B91C-CB04F09F6F50}" presName="parentLin" presStyleCnt="0"/>
      <dgm:spPr/>
    </dgm:pt>
    <dgm:pt modelId="{61C2811B-CB8E-476B-B364-D909EC7A465E}" type="pres">
      <dgm:prSet presAssocID="{979B6D9C-B701-4AE3-B91C-CB04F09F6F50}" presName="parentLeftMargin" presStyleLbl="node1" presStyleIdx="0" presStyleCnt="3"/>
      <dgm:spPr/>
    </dgm:pt>
    <dgm:pt modelId="{E7BF444F-B64E-47B9-8ADD-9F027C026B5A}" type="pres">
      <dgm:prSet presAssocID="{979B6D9C-B701-4AE3-B91C-CB04F09F6F50}" presName="parentText" presStyleLbl="node1" presStyleIdx="0" presStyleCnt="3" custScaleX="82135">
        <dgm:presLayoutVars>
          <dgm:chMax val="0"/>
          <dgm:bulletEnabled val="1"/>
        </dgm:presLayoutVars>
      </dgm:prSet>
      <dgm:spPr>
        <a:xfrm>
          <a:off x="132538" y="13862"/>
          <a:ext cx="1524041" cy="678960"/>
        </a:xfrm>
        <a:prstGeom prst="roundRect">
          <a:avLst/>
        </a:prstGeom>
      </dgm:spPr>
    </dgm:pt>
    <dgm:pt modelId="{AA472667-8528-467B-B323-26F5A75870E0}" type="pres">
      <dgm:prSet presAssocID="{979B6D9C-B701-4AE3-B91C-CB04F09F6F50}" presName="negativeSpace" presStyleCnt="0"/>
      <dgm:spPr/>
    </dgm:pt>
    <dgm:pt modelId="{8F10DEDF-B168-4906-ABFE-A26E9408986A}" type="pres">
      <dgm:prSet presAssocID="{979B6D9C-B701-4AE3-B91C-CB04F09F6F50}" presName="childText" presStyleLbl="conFgAcc1" presStyleIdx="0" presStyleCnt="3">
        <dgm:presLayoutVars>
          <dgm:bulletEnabled val="1"/>
        </dgm:presLayoutVars>
      </dgm:prSet>
      <dgm:spPr>
        <a:ln>
          <a:solidFill>
            <a:schemeClr val="accent6">
              <a:lumMod val="50000"/>
            </a:schemeClr>
          </a:solidFill>
        </a:ln>
      </dgm:spPr>
    </dgm:pt>
    <dgm:pt modelId="{8BB03838-B53B-486C-8D33-6EFA087B7343}" type="pres">
      <dgm:prSet presAssocID="{5DD50525-8073-46E3-85A1-468D53AE111C}" presName="spaceBetweenRectangles" presStyleCnt="0"/>
      <dgm:spPr/>
    </dgm:pt>
    <dgm:pt modelId="{5D4A58DD-6C79-458F-BB4F-D5430FF31F2B}" type="pres">
      <dgm:prSet presAssocID="{8C734833-001E-4422-94E4-DB2EF22F26FB}" presName="parentLin" presStyleCnt="0"/>
      <dgm:spPr/>
    </dgm:pt>
    <dgm:pt modelId="{AE3EE98C-FF7B-4F0B-9590-E1D4B3747FC1}" type="pres">
      <dgm:prSet presAssocID="{8C734833-001E-4422-94E4-DB2EF22F26FB}" presName="parentLeftMargin" presStyleLbl="node1" presStyleIdx="0" presStyleCnt="3"/>
      <dgm:spPr/>
    </dgm:pt>
    <dgm:pt modelId="{5FB06351-AFC2-4820-83E1-71EBE92EC7CA}" type="pres">
      <dgm:prSet presAssocID="{8C734833-001E-4422-94E4-DB2EF22F26FB}" presName="parentText" presStyleLbl="node1" presStyleIdx="1" presStyleCnt="3" custScaleX="77456" custLinFactNeighborX="59472" custLinFactNeighborY="-1364">
        <dgm:presLayoutVars>
          <dgm:chMax val="0"/>
          <dgm:bulletEnabled val="1"/>
        </dgm:presLayoutVars>
      </dgm:prSet>
      <dgm:spPr>
        <a:xfrm>
          <a:off x="211361" y="1047881"/>
          <a:ext cx="1437221" cy="678960"/>
        </a:xfrm>
        <a:prstGeom prst="roundRect">
          <a:avLst/>
        </a:prstGeom>
      </dgm:spPr>
    </dgm:pt>
    <dgm:pt modelId="{6C1DB7F1-16A5-4AD9-9A4C-63452F978798}" type="pres">
      <dgm:prSet presAssocID="{8C734833-001E-4422-94E4-DB2EF22F26FB}" presName="negativeSpace" presStyleCnt="0"/>
      <dgm:spPr/>
    </dgm:pt>
    <dgm:pt modelId="{B46D36E5-53E4-4D4F-B12A-D01983F06887}" type="pres">
      <dgm:prSet presAssocID="{8C734833-001E-4422-94E4-DB2EF22F26FB}" presName="childText" presStyleLbl="conFgAcc1" presStyleIdx="1" presStyleCnt="3">
        <dgm:presLayoutVars>
          <dgm:bulletEnabled val="1"/>
        </dgm:presLayoutVars>
      </dgm:prSet>
      <dgm:spPr>
        <a:ln>
          <a:solidFill>
            <a:schemeClr val="accent6">
              <a:lumMod val="50000"/>
            </a:schemeClr>
          </a:solidFill>
        </a:ln>
      </dgm:spPr>
    </dgm:pt>
    <dgm:pt modelId="{C707C47E-A215-4249-A73B-44928CB0D54D}" type="pres">
      <dgm:prSet presAssocID="{1B625193-95D1-4A9D-B2B6-292875AF3939}" presName="spaceBetweenRectangles" presStyleCnt="0"/>
      <dgm:spPr/>
    </dgm:pt>
    <dgm:pt modelId="{0192D15E-F8D9-4E05-9008-00AFB792C4CF}" type="pres">
      <dgm:prSet presAssocID="{8FAF343F-ADAA-47BE-AF86-5C0A2766E682}" presName="parentLin" presStyleCnt="0"/>
      <dgm:spPr/>
    </dgm:pt>
    <dgm:pt modelId="{2F7F1721-5F54-4361-AEAE-84D912021147}" type="pres">
      <dgm:prSet presAssocID="{8FAF343F-ADAA-47BE-AF86-5C0A2766E682}" presName="parentLeftMargin" presStyleLbl="node1" presStyleIdx="1" presStyleCnt="3"/>
      <dgm:spPr/>
    </dgm:pt>
    <dgm:pt modelId="{4B998062-4D18-499E-8902-BE95F9194C85}" type="pres">
      <dgm:prSet presAssocID="{8FAF343F-ADAA-47BE-AF86-5C0A2766E682}" presName="parentText" presStyleLbl="node1" presStyleIdx="2" presStyleCnt="3" custScaleX="75499" custLinFactNeighborX="61439" custLinFactNeighborY="-6624">
        <dgm:presLayoutVars>
          <dgm:chMax val="0"/>
          <dgm:bulletEnabled val="1"/>
        </dgm:presLayoutVars>
      </dgm:prSet>
      <dgm:spPr>
        <a:xfrm>
          <a:off x="132538" y="2100423"/>
          <a:ext cx="1855532" cy="678960"/>
        </a:xfrm>
        <a:prstGeom prst="roundRect">
          <a:avLst/>
        </a:prstGeom>
      </dgm:spPr>
    </dgm:pt>
    <dgm:pt modelId="{B568673B-26B9-48F4-B966-381218425784}" type="pres">
      <dgm:prSet presAssocID="{8FAF343F-ADAA-47BE-AF86-5C0A2766E682}" presName="negativeSpace" presStyleCnt="0"/>
      <dgm:spPr/>
    </dgm:pt>
    <dgm:pt modelId="{92244B18-57EF-4653-A80D-3F4C3301C94F}" type="pres">
      <dgm:prSet presAssocID="{8FAF343F-ADAA-47BE-AF86-5C0A2766E682}" presName="childText" presStyleLbl="conFgAcc1" presStyleIdx="2" presStyleCnt="3">
        <dgm:presLayoutVars>
          <dgm:bulletEnabled val="1"/>
        </dgm:presLayoutVars>
      </dgm:prSet>
      <dgm:spPr>
        <a:xfrm>
          <a:off x="0" y="2439902"/>
          <a:ext cx="2650761" cy="579600"/>
        </a:xfrm>
        <a:prstGeom prst="rect">
          <a:avLst/>
        </a:prstGeom>
        <a:solidFill>
          <a:srgbClr val="FFFFFF">
            <a:alpha val="90000"/>
            <a:hueOff val="0"/>
            <a:satOff val="0"/>
            <a:lumOff val="0"/>
            <a:alphaOff val="0"/>
          </a:srgbClr>
        </a:solidFill>
        <a:ln w="25400" cap="flat" cmpd="sng" algn="ctr">
          <a:solidFill>
            <a:srgbClr val="70AD47">
              <a:lumMod val="50000"/>
            </a:srgbClr>
          </a:solidFill>
          <a:prstDash val="solid"/>
        </a:ln>
        <a:effectLst/>
      </dgm:spPr>
    </dgm:pt>
  </dgm:ptLst>
  <dgm:cxnLst>
    <dgm:cxn modelId="{D3A1E204-B5FC-4108-AB7D-9AF13249547E}" srcId="{667E5C78-CF95-4850-9BE8-21B449E78689}" destId="{979B6D9C-B701-4AE3-B91C-CB04F09F6F50}" srcOrd="0" destOrd="0" parTransId="{054F2B7D-6585-442A-9D38-FC4003853B3A}" sibTransId="{5DD50525-8073-46E3-85A1-468D53AE111C}"/>
    <dgm:cxn modelId="{C7E37C0B-6E1C-41A5-8F73-D3B8DD367D6F}" type="presOf" srcId="{8C734833-001E-4422-94E4-DB2EF22F26FB}" destId="{5FB06351-AFC2-4820-83E1-71EBE92EC7CA}" srcOrd="1" destOrd="0" presId="urn:microsoft.com/office/officeart/2005/8/layout/list1"/>
    <dgm:cxn modelId="{70546152-0AAA-4CFD-9E75-3291A0838DA5}" type="presOf" srcId="{979B6D9C-B701-4AE3-B91C-CB04F09F6F50}" destId="{61C2811B-CB8E-476B-B364-D909EC7A465E}" srcOrd="0" destOrd="0" presId="urn:microsoft.com/office/officeart/2005/8/layout/list1"/>
    <dgm:cxn modelId="{F7D6A478-EF2A-48E0-9039-38EE90BB45B5}" type="presOf" srcId="{8C734833-001E-4422-94E4-DB2EF22F26FB}" destId="{AE3EE98C-FF7B-4F0B-9590-E1D4B3747FC1}" srcOrd="0" destOrd="0" presId="urn:microsoft.com/office/officeart/2005/8/layout/list1"/>
    <dgm:cxn modelId="{82B5B478-7CA6-4EFD-97F2-3ACB5A988E35}" type="presOf" srcId="{8FAF343F-ADAA-47BE-AF86-5C0A2766E682}" destId="{2F7F1721-5F54-4361-AEAE-84D912021147}" srcOrd="0" destOrd="0" presId="urn:microsoft.com/office/officeart/2005/8/layout/list1"/>
    <dgm:cxn modelId="{D6142F8C-6161-4CA1-ADAC-1B0022037B79}" type="presOf" srcId="{979B6D9C-B701-4AE3-B91C-CB04F09F6F50}" destId="{E7BF444F-B64E-47B9-8ADD-9F027C026B5A}" srcOrd="1" destOrd="0" presId="urn:microsoft.com/office/officeart/2005/8/layout/list1"/>
    <dgm:cxn modelId="{830EE88E-1101-45FC-83FB-665E9A1D0B99}" type="presOf" srcId="{667E5C78-CF95-4850-9BE8-21B449E78689}" destId="{CAFBE06C-B293-49EF-AC83-2C599FED58C8}" srcOrd="0" destOrd="0" presId="urn:microsoft.com/office/officeart/2005/8/layout/list1"/>
    <dgm:cxn modelId="{59FACDA9-00BF-4AF1-935F-C8F7BE7C9974}" srcId="{667E5C78-CF95-4850-9BE8-21B449E78689}" destId="{8C734833-001E-4422-94E4-DB2EF22F26FB}" srcOrd="1" destOrd="0" parTransId="{AEB107DC-DF12-4931-8090-8D44739F9F64}" sibTransId="{1B625193-95D1-4A9D-B2B6-292875AF3939}"/>
    <dgm:cxn modelId="{FF9CFECF-949A-4F69-95C7-532CF12E9DDE}" srcId="{667E5C78-CF95-4850-9BE8-21B449E78689}" destId="{8FAF343F-ADAA-47BE-AF86-5C0A2766E682}" srcOrd="2" destOrd="0" parTransId="{8DDF52B8-8A57-4066-9976-8A571AEDFD84}" sibTransId="{3187B996-F578-4432-817F-DF368E8C23EF}"/>
    <dgm:cxn modelId="{FA49B2F9-657A-4374-BCBF-EDBE305EC778}" type="presOf" srcId="{8FAF343F-ADAA-47BE-AF86-5C0A2766E682}" destId="{4B998062-4D18-499E-8902-BE95F9194C85}" srcOrd="1" destOrd="0" presId="urn:microsoft.com/office/officeart/2005/8/layout/list1"/>
    <dgm:cxn modelId="{04C1FAE0-E082-4DA4-B632-4B994D01F6C3}" type="presParOf" srcId="{CAFBE06C-B293-49EF-AC83-2C599FED58C8}" destId="{2642CA5A-A868-4D89-B545-55B53C14F227}" srcOrd="0" destOrd="0" presId="urn:microsoft.com/office/officeart/2005/8/layout/list1"/>
    <dgm:cxn modelId="{7ADE70A9-A710-4B34-A132-331829E12160}" type="presParOf" srcId="{2642CA5A-A868-4D89-B545-55B53C14F227}" destId="{61C2811B-CB8E-476B-B364-D909EC7A465E}" srcOrd="0" destOrd="0" presId="urn:microsoft.com/office/officeart/2005/8/layout/list1"/>
    <dgm:cxn modelId="{B0780352-6A81-4272-9C2C-B6D0259E038C}" type="presParOf" srcId="{2642CA5A-A868-4D89-B545-55B53C14F227}" destId="{E7BF444F-B64E-47B9-8ADD-9F027C026B5A}" srcOrd="1" destOrd="0" presId="urn:microsoft.com/office/officeart/2005/8/layout/list1"/>
    <dgm:cxn modelId="{271E7A04-F982-433E-B858-9B935483224E}" type="presParOf" srcId="{CAFBE06C-B293-49EF-AC83-2C599FED58C8}" destId="{AA472667-8528-467B-B323-26F5A75870E0}" srcOrd="1" destOrd="0" presId="urn:microsoft.com/office/officeart/2005/8/layout/list1"/>
    <dgm:cxn modelId="{13D555CB-C397-4D76-B572-D6F3878475F9}" type="presParOf" srcId="{CAFBE06C-B293-49EF-AC83-2C599FED58C8}" destId="{8F10DEDF-B168-4906-ABFE-A26E9408986A}" srcOrd="2" destOrd="0" presId="urn:microsoft.com/office/officeart/2005/8/layout/list1"/>
    <dgm:cxn modelId="{B8CF832E-9D0A-43F0-92B9-7141715BBEEE}" type="presParOf" srcId="{CAFBE06C-B293-49EF-AC83-2C599FED58C8}" destId="{8BB03838-B53B-486C-8D33-6EFA087B7343}" srcOrd="3" destOrd="0" presId="urn:microsoft.com/office/officeart/2005/8/layout/list1"/>
    <dgm:cxn modelId="{893E63D7-C647-4D22-BB2D-6E3DEAAA7A29}" type="presParOf" srcId="{CAFBE06C-B293-49EF-AC83-2C599FED58C8}" destId="{5D4A58DD-6C79-458F-BB4F-D5430FF31F2B}" srcOrd="4" destOrd="0" presId="urn:microsoft.com/office/officeart/2005/8/layout/list1"/>
    <dgm:cxn modelId="{A3523C4A-D2B7-4D06-B815-EF98AA746A21}" type="presParOf" srcId="{5D4A58DD-6C79-458F-BB4F-D5430FF31F2B}" destId="{AE3EE98C-FF7B-4F0B-9590-E1D4B3747FC1}" srcOrd="0" destOrd="0" presId="urn:microsoft.com/office/officeart/2005/8/layout/list1"/>
    <dgm:cxn modelId="{71D44C40-D613-4A23-9DE7-44A32F885B2B}" type="presParOf" srcId="{5D4A58DD-6C79-458F-BB4F-D5430FF31F2B}" destId="{5FB06351-AFC2-4820-83E1-71EBE92EC7CA}" srcOrd="1" destOrd="0" presId="urn:microsoft.com/office/officeart/2005/8/layout/list1"/>
    <dgm:cxn modelId="{9D7A7F81-23F1-4545-9DB2-1875E1FC2D2E}" type="presParOf" srcId="{CAFBE06C-B293-49EF-AC83-2C599FED58C8}" destId="{6C1DB7F1-16A5-4AD9-9A4C-63452F978798}" srcOrd="5" destOrd="0" presId="urn:microsoft.com/office/officeart/2005/8/layout/list1"/>
    <dgm:cxn modelId="{CCDCF199-40F7-406E-9032-E0CE92EB5745}" type="presParOf" srcId="{CAFBE06C-B293-49EF-AC83-2C599FED58C8}" destId="{B46D36E5-53E4-4D4F-B12A-D01983F06887}" srcOrd="6" destOrd="0" presId="urn:microsoft.com/office/officeart/2005/8/layout/list1"/>
    <dgm:cxn modelId="{74BFA1AB-5BCC-4EFD-A4BB-420F0CA66B85}" type="presParOf" srcId="{CAFBE06C-B293-49EF-AC83-2C599FED58C8}" destId="{C707C47E-A215-4249-A73B-44928CB0D54D}" srcOrd="7" destOrd="0" presId="urn:microsoft.com/office/officeart/2005/8/layout/list1"/>
    <dgm:cxn modelId="{B409ECE9-5EFB-4A6E-8303-C3DF0BC69AB8}" type="presParOf" srcId="{CAFBE06C-B293-49EF-AC83-2C599FED58C8}" destId="{0192D15E-F8D9-4E05-9008-00AFB792C4CF}" srcOrd="8" destOrd="0" presId="urn:microsoft.com/office/officeart/2005/8/layout/list1"/>
    <dgm:cxn modelId="{5D05333D-BCA3-4DE4-A1EF-56898F31505D}" type="presParOf" srcId="{0192D15E-F8D9-4E05-9008-00AFB792C4CF}" destId="{2F7F1721-5F54-4361-AEAE-84D912021147}" srcOrd="0" destOrd="0" presId="urn:microsoft.com/office/officeart/2005/8/layout/list1"/>
    <dgm:cxn modelId="{48D7F4DD-71AB-46C8-A49F-9F7AC27EC54D}" type="presParOf" srcId="{0192D15E-F8D9-4E05-9008-00AFB792C4CF}" destId="{4B998062-4D18-499E-8902-BE95F9194C85}" srcOrd="1" destOrd="0" presId="urn:microsoft.com/office/officeart/2005/8/layout/list1"/>
    <dgm:cxn modelId="{1076E83D-1396-44E2-B06B-A20AAE183FD8}" type="presParOf" srcId="{CAFBE06C-B293-49EF-AC83-2C599FED58C8}" destId="{B568673B-26B9-48F4-B966-381218425784}" srcOrd="9" destOrd="0" presId="urn:microsoft.com/office/officeart/2005/8/layout/list1"/>
    <dgm:cxn modelId="{D041E84C-1A5C-4297-AA51-48373BCA1AC0}" type="presParOf" srcId="{CAFBE06C-B293-49EF-AC83-2C599FED58C8}" destId="{92244B18-57EF-4653-A80D-3F4C3301C94F}" srcOrd="10"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0DEDF-B168-4906-ABFE-A26E9408986A}">
      <dsp:nvSpPr>
        <dsp:cNvPr id="0" name=""/>
        <dsp:cNvSpPr/>
      </dsp:nvSpPr>
      <dsp:spPr>
        <a:xfrm>
          <a:off x="0" y="323363"/>
          <a:ext cx="2650761" cy="579600"/>
        </a:xfrm>
        <a:prstGeom prst="rect">
          <a:avLst/>
        </a:prstGeom>
        <a:solidFill>
          <a:schemeClr val="lt1">
            <a:alpha val="90000"/>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sp>
    <dsp:sp modelId="{E7BF444F-B64E-47B9-8ADD-9F027C026B5A}">
      <dsp:nvSpPr>
        <dsp:cNvPr id="0" name=""/>
        <dsp:cNvSpPr/>
      </dsp:nvSpPr>
      <dsp:spPr>
        <a:xfrm>
          <a:off x="132538" y="13862"/>
          <a:ext cx="1524041" cy="678960"/>
        </a:xfrm>
        <a:prstGeom prst="roundRect">
          <a:avLst/>
        </a:prstGeom>
        <a:gradFill rotWithShape="0">
          <a:gsLst>
            <a:gs pos="100000">
              <a:srgbClr val="ED7D31">
                <a:lumMod val="0"/>
                <a:lumOff val="100000"/>
              </a:srgbClr>
            </a:gs>
            <a:gs pos="27000">
              <a:srgbClr val="ED7D31">
                <a:lumMod val="0"/>
                <a:lumOff val="100000"/>
              </a:srgbClr>
            </a:gs>
            <a:gs pos="44000">
              <a:srgbClr val="ED7D31">
                <a:lumMod val="100000"/>
              </a:srgbClr>
            </a:gs>
          </a:gsLst>
          <a:path path="circle">
            <a:fillToRect l="50000" t="-80000" r="50000" b="180000"/>
          </a:path>
        </a:gra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135" tIns="0" rIns="70135" bIns="0" numCol="1" spcCol="1270" anchor="ctr" anchorCtr="0">
          <a:noAutofit/>
        </a:bodyPr>
        <a:lstStyle/>
        <a:p>
          <a:pPr marL="0" lvl="0" indent="0" algn="ctr" defTabSz="622300">
            <a:lnSpc>
              <a:spcPct val="90000"/>
            </a:lnSpc>
            <a:spcBef>
              <a:spcPct val="0"/>
            </a:spcBef>
            <a:spcAft>
              <a:spcPct val="35000"/>
            </a:spcAft>
            <a:buNone/>
          </a:pPr>
          <a:r>
            <a:rPr lang="en-IN" sz="1400" kern="1200" dirty="0">
              <a:solidFill>
                <a:srgbClr val="000000"/>
              </a:solidFill>
              <a:latin typeface="Calibri" panose="020F0502020204030204" pitchFamily="34" charset="0"/>
              <a:ea typeface="+mn-ea"/>
              <a:cs typeface="Calibri" panose="020F0502020204030204" pitchFamily="34" charset="0"/>
            </a:rPr>
            <a:t>Food temperature</a:t>
          </a:r>
        </a:p>
      </dsp:txBody>
      <dsp:txXfrm>
        <a:off x="165682" y="47006"/>
        <a:ext cx="1457753" cy="612672"/>
      </dsp:txXfrm>
    </dsp:sp>
    <dsp:sp modelId="{B46D36E5-53E4-4D4F-B12A-D01983F06887}">
      <dsp:nvSpPr>
        <dsp:cNvPr id="0" name=""/>
        <dsp:cNvSpPr/>
      </dsp:nvSpPr>
      <dsp:spPr>
        <a:xfrm>
          <a:off x="0" y="1396622"/>
          <a:ext cx="2650761" cy="579600"/>
        </a:xfrm>
        <a:prstGeom prst="rect">
          <a:avLst/>
        </a:prstGeom>
        <a:solidFill>
          <a:schemeClr val="lt1">
            <a:alpha val="90000"/>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sp>
    <dsp:sp modelId="{5FB06351-AFC2-4820-83E1-71EBE92EC7CA}">
      <dsp:nvSpPr>
        <dsp:cNvPr id="0" name=""/>
        <dsp:cNvSpPr/>
      </dsp:nvSpPr>
      <dsp:spPr>
        <a:xfrm>
          <a:off x="211361" y="1047881"/>
          <a:ext cx="1437221" cy="678960"/>
        </a:xfrm>
        <a:prstGeom prst="roundRect">
          <a:avLst/>
        </a:prstGeom>
        <a:gradFill rotWithShape="0">
          <a:gsLst>
            <a:gs pos="100000">
              <a:srgbClr val="ED7D31">
                <a:lumMod val="0"/>
                <a:lumOff val="100000"/>
              </a:srgbClr>
            </a:gs>
            <a:gs pos="27000">
              <a:srgbClr val="ED7D31">
                <a:lumMod val="0"/>
                <a:lumOff val="100000"/>
              </a:srgbClr>
            </a:gs>
            <a:gs pos="44000">
              <a:srgbClr val="ED7D31">
                <a:lumMod val="100000"/>
              </a:srgbClr>
            </a:gs>
          </a:gsLst>
          <a:path path="circle">
            <a:fillToRect l="50000" t="-80000" r="50000" b="180000"/>
          </a:path>
        </a:gra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135" tIns="0" rIns="70135" bIns="0" numCol="1" spcCol="1270" anchor="ctr" anchorCtr="0">
          <a:noAutofit/>
        </a:bodyPr>
        <a:lstStyle/>
        <a:p>
          <a:pPr marL="0" lvl="0" indent="0" algn="ctr" defTabSz="622300">
            <a:lnSpc>
              <a:spcPct val="90000"/>
            </a:lnSpc>
            <a:spcBef>
              <a:spcPct val="0"/>
            </a:spcBef>
            <a:spcAft>
              <a:spcPct val="35000"/>
            </a:spcAft>
            <a:buNone/>
          </a:pPr>
          <a:r>
            <a:rPr lang="en-IN" sz="1400" kern="1200" dirty="0">
              <a:solidFill>
                <a:srgbClr val="000000"/>
              </a:solidFill>
              <a:latin typeface="Calibri" panose="020F0502020204030204" pitchFamily="34" charset="0"/>
              <a:ea typeface="+mn-ea"/>
              <a:cs typeface="Calibri" panose="020F0502020204030204" pitchFamily="34" charset="0"/>
            </a:rPr>
            <a:t>Customer Support</a:t>
          </a:r>
        </a:p>
      </dsp:txBody>
      <dsp:txXfrm>
        <a:off x="244505" y="1081025"/>
        <a:ext cx="1370933" cy="612672"/>
      </dsp:txXfrm>
    </dsp:sp>
    <dsp:sp modelId="{92244B18-57EF-4653-A80D-3F4C3301C94F}">
      <dsp:nvSpPr>
        <dsp:cNvPr id="0" name=""/>
        <dsp:cNvSpPr/>
      </dsp:nvSpPr>
      <dsp:spPr>
        <a:xfrm>
          <a:off x="0" y="2439902"/>
          <a:ext cx="2650761" cy="579600"/>
        </a:xfrm>
        <a:prstGeom prst="rect">
          <a:avLst/>
        </a:prstGeom>
        <a:solidFill>
          <a:srgbClr val="FFFFFF">
            <a:alpha val="90000"/>
            <a:hueOff val="0"/>
            <a:satOff val="0"/>
            <a:lumOff val="0"/>
            <a:alphaOff val="0"/>
          </a:srgbClr>
        </a:solidFill>
        <a:ln w="25400" cap="flat" cmpd="sng" algn="ctr">
          <a:solidFill>
            <a:srgbClr val="70AD47">
              <a:lumMod val="50000"/>
            </a:srgbClr>
          </a:solidFill>
          <a:prstDash val="solid"/>
        </a:ln>
        <a:effectLst/>
      </dsp:spPr>
      <dsp:style>
        <a:lnRef idx="2">
          <a:scrgbClr r="0" g="0" b="0"/>
        </a:lnRef>
        <a:fillRef idx="1">
          <a:scrgbClr r="0" g="0" b="0"/>
        </a:fillRef>
        <a:effectRef idx="0">
          <a:scrgbClr r="0" g="0" b="0"/>
        </a:effectRef>
        <a:fontRef idx="minor"/>
      </dsp:style>
    </dsp:sp>
    <dsp:sp modelId="{4B998062-4D18-499E-8902-BE95F9194C85}">
      <dsp:nvSpPr>
        <dsp:cNvPr id="0" name=""/>
        <dsp:cNvSpPr/>
      </dsp:nvSpPr>
      <dsp:spPr>
        <a:xfrm>
          <a:off x="222479" y="2100423"/>
          <a:ext cx="1523151" cy="678960"/>
        </a:xfrm>
        <a:prstGeom prst="roundRect">
          <a:avLst/>
        </a:prstGeom>
        <a:gradFill rotWithShape="0">
          <a:gsLst>
            <a:gs pos="100000">
              <a:srgbClr val="ED7D31">
                <a:lumMod val="0"/>
                <a:lumOff val="100000"/>
              </a:srgbClr>
            </a:gs>
            <a:gs pos="27000">
              <a:srgbClr val="ED7D31">
                <a:lumMod val="0"/>
                <a:lumOff val="100000"/>
              </a:srgbClr>
            </a:gs>
            <a:gs pos="44000">
              <a:srgbClr val="ED7D31">
                <a:lumMod val="100000"/>
              </a:srgbClr>
            </a:gs>
          </a:gsLst>
          <a:path path="circle">
            <a:fillToRect l="50000" t="-80000" r="50000" b="180000"/>
          </a:path>
        </a:gra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135" tIns="0" rIns="70135" bIns="0" numCol="1" spcCol="1270" anchor="ctr" anchorCtr="0">
          <a:noAutofit/>
        </a:bodyPr>
        <a:lstStyle/>
        <a:p>
          <a:pPr marL="0" lvl="0" indent="0" algn="ctr" defTabSz="622300">
            <a:lnSpc>
              <a:spcPct val="90000"/>
            </a:lnSpc>
            <a:spcBef>
              <a:spcPct val="0"/>
            </a:spcBef>
            <a:spcAft>
              <a:spcPct val="35000"/>
            </a:spcAft>
            <a:buNone/>
          </a:pPr>
          <a:r>
            <a:rPr lang="en-IN" sz="1400" kern="1200" dirty="0">
              <a:solidFill>
                <a:srgbClr val="000000"/>
              </a:solidFill>
              <a:latin typeface="Calibri" panose="020F0502020204030204" pitchFamily="34" charset="0"/>
              <a:ea typeface="+mn-ea"/>
              <a:cs typeface="Calibri" panose="020F0502020204030204" pitchFamily="34" charset="0"/>
            </a:rPr>
            <a:t>Discounts</a:t>
          </a:r>
        </a:p>
      </dsp:txBody>
      <dsp:txXfrm>
        <a:off x="255623" y="2133567"/>
        <a:ext cx="1456863"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0DEDF-B168-4906-ABFE-A26E9408986A}">
      <dsp:nvSpPr>
        <dsp:cNvPr id="0" name=""/>
        <dsp:cNvSpPr/>
      </dsp:nvSpPr>
      <dsp:spPr>
        <a:xfrm>
          <a:off x="0" y="353342"/>
          <a:ext cx="2650761" cy="579600"/>
        </a:xfrm>
        <a:prstGeom prst="rect">
          <a:avLst/>
        </a:prstGeom>
        <a:solidFill>
          <a:schemeClr val="lt1">
            <a:alpha val="90000"/>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sp>
    <dsp:sp modelId="{E7BF444F-B64E-47B9-8ADD-9F027C026B5A}">
      <dsp:nvSpPr>
        <dsp:cNvPr id="0" name=""/>
        <dsp:cNvSpPr/>
      </dsp:nvSpPr>
      <dsp:spPr>
        <a:xfrm>
          <a:off x="132538" y="13862"/>
          <a:ext cx="1524041" cy="678960"/>
        </a:xfrm>
        <a:prstGeom prst="roundRect">
          <a:avLst/>
        </a:prstGeom>
        <a:gradFill rotWithShape="0">
          <a:gsLst>
            <a:gs pos="100000">
              <a:schemeClr val="accent2">
                <a:lumMod val="0"/>
                <a:lumOff val="100000"/>
              </a:schemeClr>
            </a:gs>
            <a:gs pos="27000">
              <a:schemeClr val="accent2">
                <a:lumMod val="0"/>
                <a:lumOff val="100000"/>
              </a:schemeClr>
            </a:gs>
            <a:gs pos="44000">
              <a:schemeClr val="accent2">
                <a:lumMod val="100000"/>
              </a:schemeClr>
            </a:gs>
          </a:gsLst>
          <a:path path="circle">
            <a:fillToRect l="50000" t="-80000" r="50000" b="180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135" tIns="0" rIns="70135" bIns="0" numCol="1" spcCol="1270" anchor="ctr" anchorCtr="0">
          <a:noAutofit/>
        </a:bodyPr>
        <a:lstStyle/>
        <a:p>
          <a:pPr marL="0" lvl="0" indent="0" algn="ctr" defTabSz="622300">
            <a:lnSpc>
              <a:spcPct val="90000"/>
            </a:lnSpc>
            <a:spcBef>
              <a:spcPct val="0"/>
            </a:spcBef>
            <a:spcAft>
              <a:spcPct val="35000"/>
            </a:spcAft>
            <a:buNone/>
          </a:pPr>
          <a:r>
            <a:rPr lang="en-IN" sz="1400" kern="1200" dirty="0">
              <a:solidFill>
                <a:schemeClr val="tx1"/>
              </a:solidFill>
              <a:latin typeface="Calibri" panose="020F0502020204030204" pitchFamily="34" charset="0"/>
              <a:cs typeface="Calibri" panose="020F0502020204030204" pitchFamily="34" charset="0"/>
            </a:rPr>
            <a:t>Poor Quality Food</a:t>
          </a:r>
        </a:p>
      </dsp:txBody>
      <dsp:txXfrm>
        <a:off x="165682" y="47006"/>
        <a:ext cx="1457753" cy="612672"/>
      </dsp:txXfrm>
    </dsp:sp>
    <dsp:sp modelId="{B46D36E5-53E4-4D4F-B12A-D01983F06887}">
      <dsp:nvSpPr>
        <dsp:cNvPr id="0" name=""/>
        <dsp:cNvSpPr/>
      </dsp:nvSpPr>
      <dsp:spPr>
        <a:xfrm>
          <a:off x="0" y="1396622"/>
          <a:ext cx="2650761" cy="579600"/>
        </a:xfrm>
        <a:prstGeom prst="rect">
          <a:avLst/>
        </a:prstGeom>
        <a:solidFill>
          <a:schemeClr val="lt1">
            <a:alpha val="90000"/>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sp>
    <dsp:sp modelId="{5FB06351-AFC2-4820-83E1-71EBE92EC7CA}">
      <dsp:nvSpPr>
        <dsp:cNvPr id="0" name=""/>
        <dsp:cNvSpPr/>
      </dsp:nvSpPr>
      <dsp:spPr>
        <a:xfrm>
          <a:off x="211361" y="1047881"/>
          <a:ext cx="1437221" cy="678960"/>
        </a:xfrm>
        <a:prstGeom prst="roundRect">
          <a:avLst/>
        </a:prstGeom>
        <a:gradFill rotWithShape="0">
          <a:gsLst>
            <a:gs pos="100000">
              <a:srgbClr val="ED7D31">
                <a:lumMod val="0"/>
                <a:lumOff val="100000"/>
              </a:srgbClr>
            </a:gs>
            <a:gs pos="27000">
              <a:srgbClr val="ED7D31">
                <a:lumMod val="0"/>
                <a:lumOff val="100000"/>
              </a:srgbClr>
            </a:gs>
            <a:gs pos="44000">
              <a:srgbClr val="ED7D31">
                <a:lumMod val="100000"/>
              </a:srgbClr>
            </a:gs>
          </a:gsLst>
          <a:path path="circle">
            <a:fillToRect l="50000" t="-80000" r="50000" b="180000"/>
          </a:path>
        </a:gra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135" tIns="0" rIns="70135" bIns="0" numCol="1" spcCol="1270" anchor="ctr" anchorCtr="0">
          <a:noAutofit/>
        </a:bodyPr>
        <a:lstStyle/>
        <a:p>
          <a:pPr marL="0" lvl="0" indent="0" algn="ctr" defTabSz="622300">
            <a:lnSpc>
              <a:spcPct val="90000"/>
            </a:lnSpc>
            <a:spcBef>
              <a:spcPct val="0"/>
            </a:spcBef>
            <a:spcAft>
              <a:spcPct val="35000"/>
            </a:spcAft>
            <a:buNone/>
          </a:pPr>
          <a:r>
            <a:rPr lang="en-IN" sz="1400" kern="1200" dirty="0">
              <a:solidFill>
                <a:srgbClr val="000000"/>
              </a:solidFill>
              <a:latin typeface="Calibri" panose="020F0502020204030204" pitchFamily="34" charset="0"/>
              <a:ea typeface="+mn-ea"/>
              <a:cs typeface="Calibri" panose="020F0502020204030204" pitchFamily="34" charset="0"/>
            </a:rPr>
            <a:t>Late Delivery</a:t>
          </a:r>
        </a:p>
      </dsp:txBody>
      <dsp:txXfrm>
        <a:off x="244505" y="1081025"/>
        <a:ext cx="1370933" cy="612672"/>
      </dsp:txXfrm>
    </dsp:sp>
    <dsp:sp modelId="{92244B18-57EF-4653-A80D-3F4C3301C94F}">
      <dsp:nvSpPr>
        <dsp:cNvPr id="0" name=""/>
        <dsp:cNvSpPr/>
      </dsp:nvSpPr>
      <dsp:spPr>
        <a:xfrm>
          <a:off x="0" y="2439902"/>
          <a:ext cx="2650761" cy="579600"/>
        </a:xfrm>
        <a:prstGeom prst="rect">
          <a:avLst/>
        </a:prstGeom>
        <a:solidFill>
          <a:srgbClr val="FFFFFF">
            <a:alpha val="90000"/>
            <a:hueOff val="0"/>
            <a:satOff val="0"/>
            <a:lumOff val="0"/>
            <a:alphaOff val="0"/>
          </a:srgbClr>
        </a:solidFill>
        <a:ln w="25400" cap="flat" cmpd="sng" algn="ctr">
          <a:solidFill>
            <a:srgbClr val="70AD47">
              <a:lumMod val="50000"/>
            </a:srgbClr>
          </a:solidFill>
          <a:prstDash val="solid"/>
        </a:ln>
        <a:effectLst/>
      </dsp:spPr>
      <dsp:style>
        <a:lnRef idx="2">
          <a:scrgbClr r="0" g="0" b="0"/>
        </a:lnRef>
        <a:fillRef idx="1">
          <a:scrgbClr r="0" g="0" b="0"/>
        </a:fillRef>
        <a:effectRef idx="0">
          <a:scrgbClr r="0" g="0" b="0"/>
        </a:effectRef>
        <a:fontRef idx="minor"/>
      </dsp:style>
    </dsp:sp>
    <dsp:sp modelId="{4B998062-4D18-499E-8902-BE95F9194C85}">
      <dsp:nvSpPr>
        <dsp:cNvPr id="0" name=""/>
        <dsp:cNvSpPr/>
      </dsp:nvSpPr>
      <dsp:spPr>
        <a:xfrm>
          <a:off x="229973" y="2100423"/>
          <a:ext cx="1383243" cy="678960"/>
        </a:xfrm>
        <a:prstGeom prst="roundRect">
          <a:avLst/>
        </a:prstGeom>
        <a:gradFill rotWithShape="0">
          <a:gsLst>
            <a:gs pos="100000">
              <a:srgbClr val="ED7D31">
                <a:lumMod val="0"/>
                <a:lumOff val="100000"/>
              </a:srgbClr>
            </a:gs>
            <a:gs pos="27000">
              <a:srgbClr val="ED7D31">
                <a:lumMod val="0"/>
                <a:lumOff val="100000"/>
              </a:srgbClr>
            </a:gs>
            <a:gs pos="44000">
              <a:srgbClr val="ED7D31">
                <a:lumMod val="100000"/>
              </a:srgbClr>
            </a:gs>
          </a:gsLst>
          <a:path path="circle">
            <a:fillToRect l="50000" t="-80000" r="50000" b="180000"/>
          </a:path>
        </a:gra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135" tIns="0" rIns="70135" bIns="0" numCol="1" spcCol="1270" anchor="ctr" anchorCtr="0">
          <a:noAutofit/>
        </a:bodyPr>
        <a:lstStyle/>
        <a:p>
          <a:pPr marL="0" lvl="0" indent="0" algn="ctr" defTabSz="622300">
            <a:lnSpc>
              <a:spcPct val="90000"/>
            </a:lnSpc>
            <a:spcBef>
              <a:spcPct val="0"/>
            </a:spcBef>
            <a:spcAft>
              <a:spcPct val="35000"/>
            </a:spcAft>
            <a:buNone/>
          </a:pPr>
          <a:r>
            <a:rPr lang="en-IN" sz="1400" kern="1200" dirty="0">
              <a:solidFill>
                <a:srgbClr val="000000"/>
              </a:solidFill>
              <a:latin typeface="Calibri" panose="020F0502020204030204" pitchFamily="34" charset="0"/>
              <a:ea typeface="+mn-ea"/>
              <a:cs typeface="Calibri" panose="020F0502020204030204" pitchFamily="34" charset="0"/>
            </a:rPr>
            <a:t>Restaurant Choice &amp; Menu options</a:t>
          </a:r>
        </a:p>
      </dsp:txBody>
      <dsp:txXfrm>
        <a:off x="263117" y="2133567"/>
        <a:ext cx="1316955"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0DEDF-B168-4906-ABFE-A26E9408986A}">
      <dsp:nvSpPr>
        <dsp:cNvPr id="0" name=""/>
        <dsp:cNvSpPr/>
      </dsp:nvSpPr>
      <dsp:spPr>
        <a:xfrm>
          <a:off x="0" y="353342"/>
          <a:ext cx="2650761" cy="579600"/>
        </a:xfrm>
        <a:prstGeom prst="rect">
          <a:avLst/>
        </a:prstGeom>
        <a:solidFill>
          <a:schemeClr val="lt1">
            <a:alpha val="90000"/>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sp>
    <dsp:sp modelId="{E7BF444F-B64E-47B9-8ADD-9F027C026B5A}">
      <dsp:nvSpPr>
        <dsp:cNvPr id="0" name=""/>
        <dsp:cNvSpPr/>
      </dsp:nvSpPr>
      <dsp:spPr>
        <a:xfrm>
          <a:off x="132538" y="13862"/>
          <a:ext cx="1524041" cy="678960"/>
        </a:xfrm>
        <a:prstGeom prst="roundRect">
          <a:avLst/>
        </a:prstGeom>
        <a:gradFill rotWithShape="0">
          <a:gsLst>
            <a:gs pos="100000">
              <a:srgbClr val="ED7D31">
                <a:lumMod val="0"/>
                <a:lumOff val="100000"/>
              </a:srgbClr>
            </a:gs>
            <a:gs pos="27000">
              <a:srgbClr val="ED7D31">
                <a:lumMod val="0"/>
                <a:lumOff val="100000"/>
              </a:srgbClr>
            </a:gs>
            <a:gs pos="44000">
              <a:srgbClr val="ED7D31">
                <a:lumMod val="100000"/>
              </a:srgbClr>
            </a:gs>
          </a:gsLst>
          <a:path path="circle">
            <a:fillToRect l="50000" t="-80000" r="50000" b="180000"/>
          </a:path>
        </a:gra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135" tIns="0" rIns="70135" bIns="0" numCol="1" spcCol="1270" anchor="ctr" anchorCtr="0">
          <a:noAutofit/>
        </a:bodyPr>
        <a:lstStyle/>
        <a:p>
          <a:pPr marL="0" lvl="0" indent="0" algn="ctr" defTabSz="622300">
            <a:lnSpc>
              <a:spcPct val="90000"/>
            </a:lnSpc>
            <a:spcBef>
              <a:spcPct val="0"/>
            </a:spcBef>
            <a:spcAft>
              <a:spcPct val="35000"/>
            </a:spcAft>
            <a:buNone/>
          </a:pPr>
          <a:r>
            <a:rPr lang="en-IN" sz="1400" kern="1200" dirty="0">
              <a:solidFill>
                <a:srgbClr val="000000"/>
              </a:solidFill>
              <a:latin typeface="Calibri" panose="020F0502020204030204" pitchFamily="34" charset="0"/>
              <a:ea typeface="+mn-ea"/>
              <a:cs typeface="Calibri" panose="020F0502020204030204" pitchFamily="34" charset="0"/>
            </a:rPr>
            <a:t>Hygienic Food</a:t>
          </a:r>
        </a:p>
      </dsp:txBody>
      <dsp:txXfrm>
        <a:off x="165682" y="47006"/>
        <a:ext cx="1457753" cy="612672"/>
      </dsp:txXfrm>
    </dsp:sp>
    <dsp:sp modelId="{B46D36E5-53E4-4D4F-B12A-D01983F06887}">
      <dsp:nvSpPr>
        <dsp:cNvPr id="0" name=""/>
        <dsp:cNvSpPr/>
      </dsp:nvSpPr>
      <dsp:spPr>
        <a:xfrm>
          <a:off x="0" y="1396622"/>
          <a:ext cx="2650761" cy="579600"/>
        </a:xfrm>
        <a:prstGeom prst="rect">
          <a:avLst/>
        </a:prstGeom>
        <a:solidFill>
          <a:schemeClr val="lt1">
            <a:alpha val="90000"/>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sp>
    <dsp:sp modelId="{5FB06351-AFC2-4820-83E1-71EBE92EC7CA}">
      <dsp:nvSpPr>
        <dsp:cNvPr id="0" name=""/>
        <dsp:cNvSpPr/>
      </dsp:nvSpPr>
      <dsp:spPr>
        <a:xfrm>
          <a:off x="211361" y="1047881"/>
          <a:ext cx="1437221" cy="678960"/>
        </a:xfrm>
        <a:prstGeom prst="roundRect">
          <a:avLst/>
        </a:prstGeom>
        <a:gradFill rotWithShape="0">
          <a:gsLst>
            <a:gs pos="100000">
              <a:srgbClr val="ED7D31">
                <a:lumMod val="0"/>
                <a:lumOff val="100000"/>
              </a:srgbClr>
            </a:gs>
            <a:gs pos="27000">
              <a:srgbClr val="ED7D31">
                <a:lumMod val="0"/>
                <a:lumOff val="100000"/>
              </a:srgbClr>
            </a:gs>
            <a:gs pos="44000">
              <a:srgbClr val="ED7D31">
                <a:lumMod val="100000"/>
              </a:srgbClr>
            </a:gs>
          </a:gsLst>
          <a:path path="circle">
            <a:fillToRect l="50000" t="-80000" r="50000" b="180000"/>
          </a:path>
        </a:gra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135" tIns="0" rIns="70135" bIns="0" numCol="1" spcCol="1270" anchor="ctr" anchorCtr="0">
          <a:noAutofit/>
        </a:bodyPr>
        <a:lstStyle/>
        <a:p>
          <a:pPr marL="0" lvl="0" indent="0" algn="ctr" defTabSz="622300">
            <a:lnSpc>
              <a:spcPct val="90000"/>
            </a:lnSpc>
            <a:spcBef>
              <a:spcPct val="0"/>
            </a:spcBef>
            <a:spcAft>
              <a:spcPct val="35000"/>
            </a:spcAft>
            <a:buNone/>
          </a:pPr>
          <a:r>
            <a:rPr lang="en-IN" sz="1400" kern="1200" dirty="0">
              <a:solidFill>
                <a:srgbClr val="000000"/>
              </a:solidFill>
              <a:latin typeface="Calibri" panose="020F0502020204030204" pitchFamily="34" charset="0"/>
              <a:ea typeface="+mn-ea"/>
              <a:cs typeface="Calibri" panose="020F0502020204030204" pitchFamily="34" charset="0"/>
            </a:rPr>
            <a:t>Packaging</a:t>
          </a:r>
        </a:p>
      </dsp:txBody>
      <dsp:txXfrm>
        <a:off x="244505" y="1081025"/>
        <a:ext cx="1370933" cy="612672"/>
      </dsp:txXfrm>
    </dsp:sp>
    <dsp:sp modelId="{92244B18-57EF-4653-A80D-3F4C3301C94F}">
      <dsp:nvSpPr>
        <dsp:cNvPr id="0" name=""/>
        <dsp:cNvSpPr/>
      </dsp:nvSpPr>
      <dsp:spPr>
        <a:xfrm>
          <a:off x="0" y="2439902"/>
          <a:ext cx="2650761" cy="579600"/>
        </a:xfrm>
        <a:prstGeom prst="rect">
          <a:avLst/>
        </a:prstGeom>
        <a:solidFill>
          <a:srgbClr val="FFFFFF">
            <a:alpha val="90000"/>
            <a:hueOff val="0"/>
            <a:satOff val="0"/>
            <a:lumOff val="0"/>
            <a:alphaOff val="0"/>
          </a:srgbClr>
        </a:solidFill>
        <a:ln w="25400" cap="flat" cmpd="sng" algn="ctr">
          <a:solidFill>
            <a:srgbClr val="70AD47">
              <a:lumMod val="50000"/>
            </a:srgbClr>
          </a:solidFill>
          <a:prstDash val="solid"/>
        </a:ln>
        <a:effectLst/>
      </dsp:spPr>
      <dsp:style>
        <a:lnRef idx="2">
          <a:scrgbClr r="0" g="0" b="0"/>
        </a:lnRef>
        <a:fillRef idx="1">
          <a:scrgbClr r="0" g="0" b="0"/>
        </a:fillRef>
        <a:effectRef idx="0">
          <a:scrgbClr r="0" g="0" b="0"/>
        </a:effectRef>
        <a:fontRef idx="minor"/>
      </dsp:style>
    </dsp:sp>
    <dsp:sp modelId="{4B998062-4D18-499E-8902-BE95F9194C85}">
      <dsp:nvSpPr>
        <dsp:cNvPr id="0" name=""/>
        <dsp:cNvSpPr/>
      </dsp:nvSpPr>
      <dsp:spPr>
        <a:xfrm>
          <a:off x="213968" y="2055448"/>
          <a:ext cx="1400908" cy="678960"/>
        </a:xfrm>
        <a:prstGeom prst="roundRect">
          <a:avLst/>
        </a:prstGeom>
        <a:gradFill rotWithShape="0">
          <a:gsLst>
            <a:gs pos="100000">
              <a:srgbClr val="ED7D31">
                <a:lumMod val="0"/>
                <a:lumOff val="100000"/>
              </a:srgbClr>
            </a:gs>
            <a:gs pos="27000">
              <a:srgbClr val="ED7D31">
                <a:lumMod val="0"/>
                <a:lumOff val="100000"/>
              </a:srgbClr>
            </a:gs>
            <a:gs pos="44000">
              <a:srgbClr val="ED7D31">
                <a:lumMod val="100000"/>
              </a:srgbClr>
            </a:gs>
          </a:gsLst>
          <a:path path="circle">
            <a:fillToRect l="50000" t="-80000" r="50000" b="180000"/>
          </a:path>
        </a:gra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135" tIns="0" rIns="70135" bIns="0" numCol="1" spcCol="1270" anchor="ctr" anchorCtr="0">
          <a:noAutofit/>
        </a:bodyPr>
        <a:lstStyle/>
        <a:p>
          <a:pPr marL="0" lvl="0" indent="0" algn="ctr" defTabSz="622300">
            <a:lnSpc>
              <a:spcPct val="90000"/>
            </a:lnSpc>
            <a:spcBef>
              <a:spcPct val="0"/>
            </a:spcBef>
            <a:spcAft>
              <a:spcPct val="35000"/>
            </a:spcAft>
            <a:buNone/>
          </a:pPr>
          <a:r>
            <a:rPr lang="en-IN" sz="1400" kern="1200" dirty="0">
              <a:solidFill>
                <a:srgbClr val="000000"/>
              </a:solidFill>
              <a:latin typeface="Calibri" panose="020F0502020204030204" pitchFamily="34" charset="0"/>
              <a:ea typeface="+mn-ea"/>
              <a:cs typeface="Calibri" panose="020F0502020204030204" pitchFamily="34" charset="0"/>
            </a:rPr>
            <a:t>High Pricing</a:t>
          </a:r>
        </a:p>
      </dsp:txBody>
      <dsp:txXfrm>
        <a:off x="247112" y="2088592"/>
        <a:ext cx="1334620"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613" name="Google Shape;61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74d9b447a4_1_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680" name="Google Shape;680;g74d9b447a4_1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74d9b447a4_1_9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688" name="Google Shape;688;g74d9b447a4_1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t>23</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92221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74d9b447a4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74d9b447a4_1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697" name="Google Shape;697;g74d9b447a4_1_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IN"/>
              <a:t>24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7fd94811f7_0_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702" name="Google Shape;702;g7fd94811f7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74d9b447a4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74d9b447a4_1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709" name="Google Shape;709;g74d9b447a4_1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IN"/>
              <a:t>28</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7fd94811f7_0_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714" name="Google Shape;714;g7fd94811f7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7fd94811f7_0_1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720" name="Google Shape;720;g7fd94811f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6478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74d9b447a4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74d9b447a4_1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727" name="Google Shape;727;g74d9b447a4_1_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IN"/>
              <a:t>31</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7fd94811f7_0_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732" name="Google Shape;732;g7fd94811f7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8413a67c37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620" name="Google Shape;620;g8413a67c3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74d9b447a4_1_10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738" name="Google Shape;738;g74d9b447a4_1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74d9b447a4_1_10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745" name="Google Shape;745;g74d9b447a4_1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7fd94811f7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7fd94811f7_0_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752" name="Google Shape;752;g7fd94811f7_0_2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40</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7fd94811f7_0_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757" name="Google Shape;757;g7fd94811f7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7fd94811f7_0_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757" name="Google Shape;757;g7fd94811f7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6361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7fd94811f7_0_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757" name="Google Shape;757;g7fd94811f7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6734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74d9b447a4_1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764" name="Google Shape;764;g74d9b447a4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74d9b447a4_1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764" name="Google Shape;764;g74d9b447a4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5727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74d9b447a4_1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764" name="Google Shape;764;g74d9b447a4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0452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74d9b447a4_1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764" name="Google Shape;764;g74d9b447a4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035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8413a67c3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8413a67c37_0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628" name="Google Shape;628;g8413a67c37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IN"/>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74d9b447a4_1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764" name="Google Shape;764;g74d9b447a4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42812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74d9b447a4_1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764" name="Google Shape;764;g74d9b447a4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97575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74d9b447a4_1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764" name="Google Shape;764;g74d9b447a4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74d9b447a4_1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764" name="Google Shape;764;g74d9b447a4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77174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74d9b447a4_1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764" name="Google Shape;764;g74d9b447a4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96946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74d9b447a4_1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764" name="Google Shape;764;g74d9b447a4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33633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74d9b447a4_1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764" name="Google Shape;764;g74d9b447a4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0338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74d9b447a4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74d9b447a4_1_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774" name="Google Shape;774;g74d9b447a4_1_3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61</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74d9b447a4_1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764" name="Google Shape;764;g74d9b447a4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76013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74d9b447a4_1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764" name="Google Shape;764;g74d9b447a4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9982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7fd94811f7_0_1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633" name="Google Shape;633;g7fd94811f7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74d9b447a4_1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764" name="Google Shape;764;g74d9b447a4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41590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74d9b447a4_1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764" name="Google Shape;764;g74d9b447a4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81106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74d9b447a4_1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764" name="Google Shape;764;g74d9b447a4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03836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74d9b447a4_1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764" name="Google Shape;764;g74d9b447a4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80415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74d9b447a4_1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764" name="Google Shape;764;g74d9b447a4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4897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74d9b447a4_1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764" name="Google Shape;764;g74d9b447a4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55478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74d9b447a4_1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764" name="Google Shape;764;g74d9b447a4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67797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74d9b447a4_1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764" name="Google Shape;764;g74d9b447a4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9826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74d9b447a4_1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764" name="Google Shape;764;g74d9b447a4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43615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74d9b447a4_1_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787" name="Google Shape;787;g74d9b447a4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646" name="Google Shape;64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74d9b447a4_1_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794" name="Google Shape;794;g74d9b447a4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74d9b447a4_1_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800" name="Google Shape;800;g74d9b447a4_1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1" name="Google Shape;82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7fd94811f7_0_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639" name="Google Shape;639;g7fd94811f7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7fd94811f7_0_10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661" name="Google Shape;661;g7fd94811f7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74d9b447a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74d9b447a4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669" name="Google Shape;669;g74d9b447a4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IN"/>
              <a:t>15</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74d9b447a4_1_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IN" sz="1200" b="0" i="0" u="none" strike="noStrike" cap="none" dirty="0">
                <a:solidFill>
                  <a:schemeClr val="dk1"/>
                </a:solidFill>
                <a:effectLst/>
                <a:latin typeface="Calibri"/>
                <a:ea typeface="Calibri"/>
                <a:cs typeface="Calibri"/>
                <a:sym typeface="Calibri"/>
              </a:rPr>
              <a:t>© Copyright UpGrad Education </a:t>
            </a:r>
            <a:r>
              <a:rPr lang="en-IN" sz="1200" b="0" i="0" u="none" strike="noStrike" cap="none" dirty="0" err="1">
                <a:solidFill>
                  <a:schemeClr val="dk1"/>
                </a:solidFill>
                <a:effectLst/>
                <a:latin typeface="Calibri"/>
                <a:ea typeface="Calibri"/>
                <a:cs typeface="Calibri"/>
                <a:sym typeface="Calibri"/>
              </a:rPr>
              <a:t>Pvt.</a:t>
            </a:r>
            <a:r>
              <a:rPr lang="en-IN" sz="1200" b="0" i="0" u="none" strike="noStrike" cap="none" dirty="0">
                <a:solidFill>
                  <a:schemeClr val="dk1"/>
                </a:solidFill>
                <a:effectLst/>
                <a:latin typeface="Calibri"/>
                <a:ea typeface="Calibri"/>
                <a:cs typeface="Calibri"/>
                <a:sym typeface="Calibri"/>
              </a:rPr>
              <a:t> Ltd. All rights reserved</a:t>
            </a:r>
          </a:p>
          <a:p>
            <a:r>
              <a:rPr lang="en-IN" sz="1200" b="0" i="0" u="none" strike="noStrike" cap="none" dirty="0">
                <a:solidFill>
                  <a:schemeClr val="dk1"/>
                </a:solidFill>
                <a:effectLst/>
                <a:latin typeface="Calibri"/>
                <a:ea typeface="Calibri"/>
                <a:cs typeface="Calibri"/>
                <a:sym typeface="Calibri"/>
              </a:rPr>
              <a:t>	</a:t>
            </a:r>
          </a:p>
          <a:p>
            <a:r>
              <a:rPr lang="en-IN"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674" name="Google Shape;674;g74d9b447a4_1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5.png"/><Relationship Id="rId4" Type="http://schemas.openxmlformats.org/officeDocument/2006/relationships/image" Target="../media/image19.png"/><Relationship Id="rId9" Type="http://schemas.openxmlformats.org/officeDocument/2006/relationships/image" Target="../media/image24.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5.png"/><Relationship Id="rId4" Type="http://schemas.openxmlformats.org/officeDocument/2006/relationships/image" Target="../media/image19.png"/><Relationship Id="rId9" Type="http://schemas.openxmlformats.org/officeDocument/2006/relationships/image" Target="../media/image24.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dt" idx="10"/>
          </p:nvPr>
        </p:nvSpPr>
        <p:spPr>
          <a:xfrm>
            <a:off x="663921" y="4653887"/>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E72D4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616976" y="4012406"/>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E72D40"/>
                </a:solidFill>
                <a:latin typeface="Proxima Nova"/>
                <a:ea typeface="Proxima Nova"/>
                <a:cs typeface="Proxima Nova"/>
                <a:sym typeface="Proxima Nova"/>
              </a:defRPr>
            </a:lvl1pPr>
            <a:lvl2pPr marL="0" lvl="1" indent="0" algn="r">
              <a:spcBef>
                <a:spcPts val="0"/>
              </a:spcBef>
              <a:buNone/>
              <a:defRPr sz="900" b="0" i="0" u="none" strike="noStrike" cap="none">
                <a:solidFill>
                  <a:srgbClr val="E72D40"/>
                </a:solidFill>
                <a:latin typeface="Proxima Nova"/>
                <a:ea typeface="Proxima Nova"/>
                <a:cs typeface="Proxima Nova"/>
                <a:sym typeface="Proxima Nova"/>
              </a:defRPr>
            </a:lvl2pPr>
            <a:lvl3pPr marL="0" lvl="2" indent="0" algn="r">
              <a:spcBef>
                <a:spcPts val="0"/>
              </a:spcBef>
              <a:buNone/>
              <a:defRPr sz="900" b="0" i="0" u="none" strike="noStrike" cap="none">
                <a:solidFill>
                  <a:srgbClr val="E72D40"/>
                </a:solidFill>
                <a:latin typeface="Proxima Nova"/>
                <a:ea typeface="Proxima Nova"/>
                <a:cs typeface="Proxima Nova"/>
                <a:sym typeface="Proxima Nova"/>
              </a:defRPr>
            </a:lvl3pPr>
            <a:lvl4pPr marL="0" lvl="3" indent="0" algn="r">
              <a:spcBef>
                <a:spcPts val="0"/>
              </a:spcBef>
              <a:buNone/>
              <a:defRPr sz="900" b="0" i="0" u="none" strike="noStrike" cap="none">
                <a:solidFill>
                  <a:srgbClr val="E72D40"/>
                </a:solidFill>
                <a:latin typeface="Proxima Nova"/>
                <a:ea typeface="Proxima Nova"/>
                <a:cs typeface="Proxima Nova"/>
                <a:sym typeface="Proxima Nova"/>
              </a:defRPr>
            </a:lvl4pPr>
            <a:lvl5pPr marL="0" lvl="4" indent="0" algn="r">
              <a:spcBef>
                <a:spcPts val="0"/>
              </a:spcBef>
              <a:buNone/>
              <a:defRPr sz="900" b="0" i="0" u="none" strike="noStrike" cap="none">
                <a:solidFill>
                  <a:srgbClr val="E72D40"/>
                </a:solidFill>
                <a:latin typeface="Proxima Nova"/>
                <a:ea typeface="Proxima Nova"/>
                <a:cs typeface="Proxima Nova"/>
                <a:sym typeface="Proxima Nova"/>
              </a:defRPr>
            </a:lvl5pPr>
            <a:lvl6pPr marL="0" lvl="5" indent="0" algn="r">
              <a:spcBef>
                <a:spcPts val="0"/>
              </a:spcBef>
              <a:buNone/>
              <a:defRPr sz="900" b="0" i="0" u="none" strike="noStrike" cap="none">
                <a:solidFill>
                  <a:srgbClr val="E72D40"/>
                </a:solidFill>
                <a:latin typeface="Proxima Nova"/>
                <a:ea typeface="Proxima Nova"/>
                <a:cs typeface="Proxima Nova"/>
                <a:sym typeface="Proxima Nova"/>
              </a:defRPr>
            </a:lvl6pPr>
            <a:lvl7pPr marL="0" lvl="6" indent="0" algn="r">
              <a:spcBef>
                <a:spcPts val="0"/>
              </a:spcBef>
              <a:buNone/>
              <a:defRPr sz="900" b="0" i="0" u="none" strike="noStrike" cap="none">
                <a:solidFill>
                  <a:srgbClr val="E72D40"/>
                </a:solidFill>
                <a:latin typeface="Proxima Nova"/>
                <a:ea typeface="Proxima Nova"/>
                <a:cs typeface="Proxima Nova"/>
                <a:sym typeface="Proxima Nova"/>
              </a:defRPr>
            </a:lvl7pPr>
            <a:lvl8pPr marL="0" lvl="7" indent="0" algn="r">
              <a:spcBef>
                <a:spcPts val="0"/>
              </a:spcBef>
              <a:buNone/>
              <a:defRPr sz="900" b="0" i="0" u="none" strike="noStrike" cap="none">
                <a:solidFill>
                  <a:srgbClr val="E72D40"/>
                </a:solidFill>
                <a:latin typeface="Proxima Nova"/>
                <a:ea typeface="Proxima Nova"/>
                <a:cs typeface="Proxima Nova"/>
                <a:sym typeface="Proxima Nova"/>
              </a:defRPr>
            </a:lvl8pPr>
            <a:lvl9pPr marL="0" lvl="8" indent="0" algn="r">
              <a:spcBef>
                <a:spcPts val="0"/>
              </a:spcBef>
              <a:buNone/>
              <a:defRPr sz="900" b="0" i="0" u="none" strike="noStrike" cap="none">
                <a:solidFill>
                  <a:srgbClr val="E72D40"/>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IN"/>
              <a:t>‹#›</a:t>
            </a:fld>
            <a:endParaRPr/>
          </a:p>
        </p:txBody>
      </p:sp>
      <p:sp>
        <p:nvSpPr>
          <p:cNvPr id="19" name="Google Shape;19;p2"/>
          <p:cNvSpPr/>
          <p:nvPr/>
        </p:nvSpPr>
        <p:spPr>
          <a:xfrm>
            <a:off x="0" y="0"/>
            <a:ext cx="9144000" cy="4653887"/>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latin typeface="Calibri"/>
              <a:ea typeface="Calibri"/>
              <a:cs typeface="Calibri"/>
              <a:sym typeface="Calibri"/>
            </a:endParaRPr>
          </a:p>
        </p:txBody>
      </p:sp>
      <p:pic>
        <p:nvPicPr>
          <p:cNvPr id="20" name="Google Shape;20;p2"/>
          <p:cNvPicPr preferRelativeResize="0"/>
          <p:nvPr/>
        </p:nvPicPr>
        <p:blipFill rotWithShape="1">
          <a:blip r:embed="rId2">
            <a:alphaModFix/>
          </a:blip>
          <a:srcRect/>
          <a:stretch/>
        </p:blipFill>
        <p:spPr>
          <a:xfrm>
            <a:off x="663922" y="571887"/>
            <a:ext cx="2057400" cy="548993"/>
          </a:xfrm>
          <a:prstGeom prst="rect">
            <a:avLst/>
          </a:prstGeom>
          <a:noFill/>
          <a:ln>
            <a:noFill/>
          </a:ln>
        </p:spPr>
      </p:pic>
    </p:spTree>
  </p:cSld>
  <p:clrMapOvr>
    <a:masterClrMapping/>
  </p:clrMapOvr>
  <p:extLst>
    <p:ext uri="{DCECCB84-F9BA-43D5-87BE-67443E8EF086}">
      <p15:sldGuideLst xmlns:p15="http://schemas.microsoft.com/office/powerpoint/2012/main">
        <p15:guide id="1" pos="397">
          <p15:clr>
            <a:srgbClr val="FBAE40"/>
          </p15:clr>
        </p15:guide>
        <p15:guide id="2" orient="horz" pos="378">
          <p15:clr>
            <a:srgbClr val="FBAE40"/>
          </p15:clr>
        </p15:guide>
        <p15:guide id="3" orient="horz" pos="923">
          <p15:clr>
            <a:srgbClr val="FBAE40"/>
          </p15:clr>
        </p15:guide>
        <p15:guide id="4" orient="horz" pos="1756">
          <p15:clr>
            <a:srgbClr val="FBAE40"/>
          </p15:clr>
        </p15:guide>
        <p15:guide id="5" pos="332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2 Line Title, Infographics and Caption">
  <p:cSld name="3_2 Line Title, Infographics and Caption">
    <p:spTree>
      <p:nvGrpSpPr>
        <p:cNvPr id="1" name="Shape 119"/>
        <p:cNvGrpSpPr/>
        <p:nvPr/>
      </p:nvGrpSpPr>
      <p:grpSpPr>
        <a:xfrm>
          <a:off x="0" y="0"/>
          <a:ext cx="0" cy="0"/>
          <a:chOff x="0" y="0"/>
          <a:chExt cx="0" cy="0"/>
        </a:xfrm>
      </p:grpSpPr>
      <p:sp>
        <p:nvSpPr>
          <p:cNvPr id="120" name="Google Shape;120;p11"/>
          <p:cNvSpPr/>
          <p:nvPr/>
        </p:nvSpPr>
        <p:spPr>
          <a:xfrm>
            <a:off x="-1" y="600076"/>
            <a:ext cx="9144001" cy="45434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13"/>
              <a:buFont typeface="Calibri"/>
              <a:buNone/>
            </a:pPr>
            <a:endParaRPr sz="1013">
              <a:solidFill>
                <a:schemeClr val="lt1"/>
              </a:solidFill>
              <a:latin typeface="Calibri"/>
              <a:ea typeface="Calibri"/>
              <a:cs typeface="Calibri"/>
              <a:sym typeface="Calibri"/>
            </a:endParaRPr>
          </a:p>
        </p:txBody>
      </p:sp>
      <p:sp>
        <p:nvSpPr>
          <p:cNvPr id="121" name="Google Shape;121;p11"/>
          <p:cNvSpPr/>
          <p:nvPr/>
        </p:nvSpPr>
        <p:spPr>
          <a:xfrm>
            <a:off x="-3" y="-20049"/>
            <a:ext cx="9144001" cy="5143500"/>
          </a:xfrm>
          <a:prstGeom prst="rect">
            <a:avLst/>
          </a:prstGeom>
          <a:blipFill rotWithShape="1">
            <a:blip r:embed="rId2">
              <a:alphaModFix amt="17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13"/>
              <a:buFont typeface="Calibri"/>
              <a:buNone/>
            </a:pPr>
            <a:endParaRPr sz="1013">
              <a:solidFill>
                <a:schemeClr val="lt1"/>
              </a:solidFill>
              <a:latin typeface="Calibri"/>
              <a:ea typeface="Calibri"/>
              <a:cs typeface="Calibri"/>
              <a:sym typeface="Calibri"/>
            </a:endParaRPr>
          </a:p>
        </p:txBody>
      </p:sp>
      <p:sp>
        <p:nvSpPr>
          <p:cNvPr id="122" name="Google Shape;122;p11"/>
          <p:cNvSpPr>
            <a:spLocks noGrp="1"/>
          </p:cNvSpPr>
          <p:nvPr>
            <p:ph type="pic" idx="2"/>
          </p:nvPr>
        </p:nvSpPr>
        <p:spPr>
          <a:xfrm>
            <a:off x="-2" y="-12112"/>
            <a:ext cx="9144002" cy="51476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3" name="Google Shape;123;p11"/>
          <p:cNvSpPr>
            <a:spLocks noGrp="1"/>
          </p:cNvSpPr>
          <p:nvPr>
            <p:ph type="pic" idx="3"/>
          </p:nvPr>
        </p:nvSpPr>
        <p:spPr>
          <a:xfrm>
            <a:off x="10220734" y="-3856910"/>
            <a:ext cx="9144001" cy="51476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4" name="Google Shape;124;p1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Proxima Nova"/>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5" name="Google Shape;125;p1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1pPr>
            <a:lvl2pPr marL="0" marR="0" lvl="1"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2pPr>
            <a:lvl3pPr marL="0" marR="0" lvl="2"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3pPr>
            <a:lvl4pPr marL="0" marR="0" lvl="3"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4pPr>
            <a:lvl5pPr marL="0" marR="0" lvl="4"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5pPr>
            <a:lvl6pPr marL="0" marR="0" lvl="5"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6pPr>
            <a:lvl7pPr marL="0" marR="0" lvl="6"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7pPr>
            <a:lvl8pPr marL="0" marR="0" lvl="7"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8pPr>
            <a:lvl9pPr marL="0" marR="0" lvl="8"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IN"/>
              <a:t>‹#›</a:t>
            </a:fld>
            <a:endParaRPr/>
          </a:p>
        </p:txBody>
      </p:sp>
      <p:sp>
        <p:nvSpPr>
          <p:cNvPr id="126" name="Google Shape;126;p11"/>
          <p:cNvSpPr txBox="1">
            <a:spLocks noGrp="1"/>
          </p:cNvSpPr>
          <p:nvPr>
            <p:ph type="body" idx="1"/>
          </p:nvPr>
        </p:nvSpPr>
        <p:spPr>
          <a:xfrm>
            <a:off x="3213848" y="3489722"/>
            <a:ext cx="5355081" cy="837009"/>
          </a:xfrm>
          <a:prstGeom prst="rect">
            <a:avLst/>
          </a:prstGeom>
          <a:noFill/>
          <a:ln>
            <a:noFill/>
          </a:ln>
        </p:spPr>
        <p:txBody>
          <a:bodyPr spcFirstLastPara="1" wrap="square" lIns="91425" tIns="45700" rIns="91425" bIns="45700" anchor="t" anchorCtr="0">
            <a:noAutofit/>
          </a:bodyPr>
          <a:lstStyle>
            <a:lvl1pPr marL="457200" marR="0" lvl="0" indent="-304800" algn="l" rtl="0">
              <a:lnSpc>
                <a:spcPct val="90000"/>
              </a:lnSpc>
              <a:spcBef>
                <a:spcPts val="750"/>
              </a:spcBef>
              <a:spcAft>
                <a:spcPts val="0"/>
              </a:spcAft>
              <a:buClr>
                <a:schemeClr val="dk1"/>
              </a:buClr>
              <a:buSzPts val="1200"/>
              <a:buFont typeface="Arial"/>
              <a:buChar char="•"/>
              <a:defRPr sz="12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27" name="Google Shape;127;p11"/>
          <p:cNvPicPr preferRelativeResize="0"/>
          <p:nvPr/>
        </p:nvPicPr>
        <p:blipFill rotWithShape="1">
          <a:blip r:embed="rId3">
            <a:alphaModFix/>
          </a:blip>
          <a:srcRect/>
          <a:stretch/>
        </p:blipFill>
        <p:spPr>
          <a:xfrm>
            <a:off x="3213847" y="2234762"/>
            <a:ext cx="5373512" cy="1110800"/>
          </a:xfrm>
          <a:prstGeom prst="rect">
            <a:avLst/>
          </a:prstGeom>
          <a:noFill/>
          <a:ln>
            <a:noFill/>
          </a:ln>
        </p:spPr>
      </p:pic>
      <p:sp>
        <p:nvSpPr>
          <p:cNvPr id="128" name="Google Shape;128;p11"/>
          <p:cNvSpPr txBox="1"/>
          <p:nvPr/>
        </p:nvSpPr>
        <p:spPr>
          <a:xfrm>
            <a:off x="642167" y="610235"/>
            <a:ext cx="5493203" cy="864394"/>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F5333F"/>
              </a:buClr>
              <a:buSzPts val="3600"/>
              <a:buFont typeface="Arial"/>
              <a:buNone/>
            </a:pPr>
            <a:r>
              <a:rPr lang="en-IN" sz="3600" b="0">
                <a:solidFill>
                  <a:srgbClr val="F5333F"/>
                </a:solidFill>
                <a:latin typeface="Arial"/>
                <a:ea typeface="Arial"/>
                <a:cs typeface="Arial"/>
                <a:sym typeface="Arial"/>
              </a:rPr>
              <a:t>Click to add Title</a:t>
            </a:r>
            <a:endParaRPr sz="3600" b="0">
              <a:solidFill>
                <a:srgbClr val="F5333F"/>
              </a:solidFill>
              <a:latin typeface="Arial"/>
              <a:ea typeface="Arial"/>
              <a:cs typeface="Arial"/>
              <a:sym typeface="Arial"/>
            </a:endParaRPr>
          </a:p>
        </p:txBody>
      </p:sp>
      <p:sp>
        <p:nvSpPr>
          <p:cNvPr id="129" name="Google Shape;129;p11"/>
          <p:cNvSpPr/>
          <p:nvPr/>
        </p:nvSpPr>
        <p:spPr>
          <a:xfrm>
            <a:off x="11718595" y="3690308"/>
            <a:ext cx="870" cy="1071"/>
          </a:xfrm>
          <a:custGeom>
            <a:avLst/>
            <a:gdLst/>
            <a:ahLst/>
            <a:cxnLst/>
            <a:rect l="l" t="t" r="r" b="b"/>
            <a:pathLst>
              <a:path w="870" h="1071" extrusionOk="0">
                <a:moveTo>
                  <a:pt x="0" y="0"/>
                </a:moveTo>
                <a:lnTo>
                  <a:pt x="870" y="0"/>
                </a:lnTo>
                <a:lnTo>
                  <a:pt x="870" y="1071"/>
                </a:lnTo>
                <a:lnTo>
                  <a:pt x="0" y="0"/>
                </a:lnTo>
                <a:close/>
              </a:path>
            </a:pathLst>
          </a:cu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orient="horz" pos="378">
          <p15:clr>
            <a:srgbClr val="FBAE40"/>
          </p15:clr>
        </p15:guide>
        <p15:guide id="2" orient="horz" pos="2731">
          <p15:clr>
            <a:srgbClr val="FBAE40"/>
          </p15:clr>
        </p15:guide>
        <p15:guide id="3" orient="horz" pos="219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5_Section Header">
  <p:cSld name="6_Section Header">
    <p:spTree>
      <p:nvGrpSpPr>
        <p:cNvPr id="1" name="Shape 130"/>
        <p:cNvGrpSpPr/>
        <p:nvPr/>
      </p:nvGrpSpPr>
      <p:grpSpPr>
        <a:xfrm>
          <a:off x="0" y="0"/>
          <a:ext cx="0" cy="0"/>
          <a:chOff x="0" y="0"/>
          <a:chExt cx="0" cy="0"/>
        </a:xfrm>
      </p:grpSpPr>
      <p:sp>
        <p:nvSpPr>
          <p:cNvPr id="131" name="Google Shape;131;p12"/>
          <p:cNvSpPr/>
          <p:nvPr/>
        </p:nvSpPr>
        <p:spPr>
          <a:xfrm>
            <a:off x="0" y="0"/>
            <a:ext cx="9144000" cy="3031236"/>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13"/>
              <a:buFont typeface="Calibri"/>
              <a:buNone/>
            </a:pPr>
            <a:endParaRPr sz="1013">
              <a:solidFill>
                <a:schemeClr val="lt1"/>
              </a:solidFill>
              <a:latin typeface="Calibri"/>
              <a:ea typeface="Calibri"/>
              <a:cs typeface="Calibri"/>
              <a:sym typeface="Calibri"/>
            </a:endParaRPr>
          </a:p>
        </p:txBody>
      </p:sp>
      <p:sp>
        <p:nvSpPr>
          <p:cNvPr id="132" name="Google Shape;132;p12"/>
          <p:cNvSpPr/>
          <p:nvPr/>
        </p:nvSpPr>
        <p:spPr>
          <a:xfrm>
            <a:off x="629841" y="2556933"/>
            <a:ext cx="7891859" cy="826623"/>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13"/>
              <a:buFont typeface="Calibri"/>
              <a:buNone/>
            </a:pPr>
            <a:endParaRPr sz="1013">
              <a:solidFill>
                <a:schemeClr val="lt1"/>
              </a:solidFill>
              <a:latin typeface="Calibri"/>
              <a:ea typeface="Calibri"/>
              <a:cs typeface="Calibri"/>
              <a:sym typeface="Calibri"/>
            </a:endParaRPr>
          </a:p>
        </p:txBody>
      </p:sp>
      <p:grpSp>
        <p:nvGrpSpPr>
          <p:cNvPr id="133" name="Google Shape;133;p12"/>
          <p:cNvGrpSpPr/>
          <p:nvPr/>
        </p:nvGrpSpPr>
        <p:grpSpPr>
          <a:xfrm>
            <a:off x="994787" y="3020755"/>
            <a:ext cx="775019" cy="174751"/>
            <a:chOff x="1326382" y="4041646"/>
            <a:chExt cx="2597497" cy="653143"/>
          </a:xfrm>
        </p:grpSpPr>
        <p:sp>
          <p:nvSpPr>
            <p:cNvPr id="134" name="Google Shape;134;p12"/>
            <p:cNvSpPr/>
            <p:nvPr/>
          </p:nvSpPr>
          <p:spPr>
            <a:xfrm>
              <a:off x="1326382" y="4041646"/>
              <a:ext cx="653143" cy="653143"/>
            </a:xfrm>
            <a:prstGeom prst="star5">
              <a:avLst>
                <a:gd name="adj" fmla="val 19098"/>
                <a:gd name="hf" fmla="val 105146"/>
                <a:gd name="vf" fmla="val 110557"/>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13"/>
                <a:buFont typeface="Calibri"/>
                <a:buNone/>
              </a:pPr>
              <a:endParaRPr sz="1013">
                <a:solidFill>
                  <a:schemeClr val="lt1"/>
                </a:solidFill>
                <a:latin typeface="Calibri"/>
                <a:ea typeface="Calibri"/>
                <a:cs typeface="Calibri"/>
                <a:sym typeface="Calibri"/>
              </a:endParaRPr>
            </a:p>
          </p:txBody>
        </p:sp>
        <p:sp>
          <p:nvSpPr>
            <p:cNvPr id="135" name="Google Shape;135;p12"/>
            <p:cNvSpPr/>
            <p:nvPr/>
          </p:nvSpPr>
          <p:spPr>
            <a:xfrm>
              <a:off x="1974500" y="4041646"/>
              <a:ext cx="653143" cy="653143"/>
            </a:xfrm>
            <a:prstGeom prst="star5">
              <a:avLst>
                <a:gd name="adj" fmla="val 19098"/>
                <a:gd name="hf" fmla="val 105146"/>
                <a:gd name="vf" fmla="val 110557"/>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13"/>
                <a:buFont typeface="Calibri"/>
                <a:buNone/>
              </a:pPr>
              <a:endParaRPr sz="1013">
                <a:solidFill>
                  <a:schemeClr val="lt1"/>
                </a:solidFill>
                <a:latin typeface="Calibri"/>
                <a:ea typeface="Calibri"/>
                <a:cs typeface="Calibri"/>
                <a:sym typeface="Calibri"/>
              </a:endParaRPr>
            </a:p>
          </p:txBody>
        </p:sp>
        <p:sp>
          <p:nvSpPr>
            <p:cNvPr id="136" name="Google Shape;136;p12"/>
            <p:cNvSpPr/>
            <p:nvPr/>
          </p:nvSpPr>
          <p:spPr>
            <a:xfrm>
              <a:off x="2622617" y="4041646"/>
              <a:ext cx="653143" cy="653143"/>
            </a:xfrm>
            <a:prstGeom prst="star5">
              <a:avLst>
                <a:gd name="adj" fmla="val 19098"/>
                <a:gd name="hf" fmla="val 105146"/>
                <a:gd name="vf" fmla="val 110557"/>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13"/>
                <a:buFont typeface="Calibri"/>
                <a:buNone/>
              </a:pPr>
              <a:endParaRPr sz="1013">
                <a:solidFill>
                  <a:schemeClr val="lt1"/>
                </a:solidFill>
                <a:latin typeface="Calibri"/>
                <a:ea typeface="Calibri"/>
                <a:cs typeface="Calibri"/>
                <a:sym typeface="Calibri"/>
              </a:endParaRPr>
            </a:p>
          </p:txBody>
        </p:sp>
        <p:sp>
          <p:nvSpPr>
            <p:cNvPr id="137" name="Google Shape;137;p12"/>
            <p:cNvSpPr/>
            <p:nvPr/>
          </p:nvSpPr>
          <p:spPr>
            <a:xfrm>
              <a:off x="3270737" y="4041646"/>
              <a:ext cx="653142" cy="653143"/>
            </a:xfrm>
            <a:prstGeom prst="star5">
              <a:avLst>
                <a:gd name="adj" fmla="val 19098"/>
                <a:gd name="hf" fmla="val 105146"/>
                <a:gd name="vf" fmla="val 110557"/>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13"/>
                <a:buFont typeface="Calibri"/>
                <a:buNone/>
              </a:pPr>
              <a:endParaRPr sz="1013">
                <a:solidFill>
                  <a:schemeClr val="lt1"/>
                </a:solidFill>
                <a:latin typeface="Calibri"/>
                <a:ea typeface="Calibri"/>
                <a:cs typeface="Calibri"/>
                <a:sym typeface="Calibri"/>
              </a:endParaRPr>
            </a:p>
          </p:txBody>
        </p:sp>
        <p:sp>
          <p:nvSpPr>
            <p:cNvPr id="138" name="Google Shape;138;p12"/>
            <p:cNvSpPr/>
            <p:nvPr/>
          </p:nvSpPr>
          <p:spPr>
            <a:xfrm>
              <a:off x="3597306" y="4041650"/>
              <a:ext cx="326569" cy="653139"/>
            </a:xfrm>
            <a:custGeom>
              <a:avLst/>
              <a:gdLst/>
              <a:ahLst/>
              <a:cxnLst/>
              <a:rect l="l" t="t" r="r" b="b"/>
              <a:pathLst>
                <a:path w="326570" h="653141" extrusionOk="0">
                  <a:moveTo>
                    <a:pt x="0" y="0"/>
                  </a:moveTo>
                  <a:lnTo>
                    <a:pt x="77091" y="249480"/>
                  </a:lnTo>
                  <a:lnTo>
                    <a:pt x="326570" y="249478"/>
                  </a:lnTo>
                  <a:lnTo>
                    <a:pt x="124736" y="403663"/>
                  </a:lnTo>
                  <a:lnTo>
                    <a:pt x="201831" y="653141"/>
                  </a:lnTo>
                  <a:lnTo>
                    <a:pt x="0" y="498953"/>
                  </a:lnTo>
                  <a:close/>
                </a:path>
              </a:pathLst>
            </a:custGeom>
            <a:solidFill>
              <a:srgbClr val="CCCCC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13"/>
                <a:buFont typeface="Calibri"/>
                <a:buNone/>
              </a:pPr>
              <a:endParaRPr sz="1013">
                <a:solidFill>
                  <a:schemeClr val="lt1"/>
                </a:solidFill>
                <a:latin typeface="Calibri"/>
                <a:ea typeface="Calibri"/>
                <a:cs typeface="Calibri"/>
                <a:sym typeface="Calibri"/>
              </a:endParaRPr>
            </a:p>
          </p:txBody>
        </p:sp>
      </p:grpSp>
      <p:sp>
        <p:nvSpPr>
          <p:cNvPr id="139" name="Google Shape;139;p12"/>
          <p:cNvSpPr txBox="1">
            <a:spLocks noGrp="1"/>
          </p:cNvSpPr>
          <p:nvPr>
            <p:ph type="body" idx="1"/>
          </p:nvPr>
        </p:nvSpPr>
        <p:spPr>
          <a:xfrm>
            <a:off x="1029406" y="2721203"/>
            <a:ext cx="846528" cy="2490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350"/>
              <a:buFont typeface="Arial"/>
              <a:buNone/>
              <a:defRPr sz="135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0" name="Google Shape;140;p12"/>
          <p:cNvSpPr txBox="1">
            <a:spLocks noGrp="1"/>
          </p:cNvSpPr>
          <p:nvPr>
            <p:ph type="body" idx="2"/>
          </p:nvPr>
        </p:nvSpPr>
        <p:spPr>
          <a:xfrm>
            <a:off x="1921844" y="3016014"/>
            <a:ext cx="946585" cy="18423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800"/>
              <a:buFont typeface="Arial"/>
              <a:buNone/>
              <a:defRPr sz="8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1" name="Google Shape;141;p12"/>
          <p:cNvSpPr txBox="1">
            <a:spLocks noGrp="1"/>
          </p:cNvSpPr>
          <p:nvPr>
            <p:ph type="body" idx="3"/>
          </p:nvPr>
        </p:nvSpPr>
        <p:spPr>
          <a:xfrm>
            <a:off x="2868429" y="3714682"/>
            <a:ext cx="2471738" cy="1312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900"/>
              <a:buFont typeface="Arial"/>
              <a:buNone/>
              <a:defRPr sz="9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2" name="Google Shape;142;p12"/>
          <p:cNvSpPr txBox="1">
            <a:spLocks noGrp="1"/>
          </p:cNvSpPr>
          <p:nvPr>
            <p:ph type="dt" idx="10"/>
          </p:nvPr>
        </p:nvSpPr>
        <p:spPr>
          <a:xfrm>
            <a:off x="636742"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Proxima Nova"/>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3" name="Google Shape;143;p12"/>
          <p:cNvSpPr txBox="1">
            <a:spLocks noGrp="1"/>
          </p:cNvSpPr>
          <p:nvPr>
            <p:ph type="sldNum" idx="12"/>
          </p:nvPr>
        </p:nvSpPr>
        <p:spPr>
          <a:xfrm>
            <a:off x="6466042"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1pPr>
            <a:lvl2pPr marL="0" marR="0" lvl="1"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2pPr>
            <a:lvl3pPr marL="0" marR="0" lvl="2"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3pPr>
            <a:lvl4pPr marL="0" marR="0" lvl="3"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4pPr>
            <a:lvl5pPr marL="0" marR="0" lvl="4"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5pPr>
            <a:lvl6pPr marL="0" marR="0" lvl="5"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6pPr>
            <a:lvl7pPr marL="0" marR="0" lvl="6"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7pPr>
            <a:lvl8pPr marL="0" marR="0" lvl="7"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8pPr>
            <a:lvl9pPr marL="0" marR="0" lvl="8"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IN"/>
              <a:t>‹#›</a:t>
            </a:fld>
            <a:endParaRPr/>
          </a:p>
        </p:txBody>
      </p:sp>
      <p:pic>
        <p:nvPicPr>
          <p:cNvPr id="144" name="Google Shape;144;p12"/>
          <p:cNvPicPr preferRelativeResize="0"/>
          <p:nvPr/>
        </p:nvPicPr>
        <p:blipFill rotWithShape="1">
          <a:blip r:embed="rId2">
            <a:alphaModFix/>
          </a:blip>
          <a:srcRect/>
          <a:stretch/>
        </p:blipFill>
        <p:spPr>
          <a:xfrm>
            <a:off x="7611920" y="303610"/>
            <a:ext cx="909780" cy="242888"/>
          </a:xfrm>
          <a:prstGeom prst="rect">
            <a:avLst/>
          </a:prstGeom>
          <a:noFill/>
          <a:ln>
            <a:noFill/>
          </a:ln>
        </p:spPr>
      </p:pic>
      <p:sp>
        <p:nvSpPr>
          <p:cNvPr id="145" name="Google Shape;145;p12"/>
          <p:cNvSpPr/>
          <p:nvPr/>
        </p:nvSpPr>
        <p:spPr>
          <a:xfrm>
            <a:off x="0" y="0"/>
            <a:ext cx="9144000" cy="3031236"/>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13"/>
              <a:buFont typeface="Calibri"/>
              <a:buNone/>
            </a:pPr>
            <a:endParaRPr sz="1013">
              <a:solidFill>
                <a:schemeClr val="lt1"/>
              </a:solidFill>
              <a:latin typeface="Calibri"/>
              <a:ea typeface="Calibri"/>
              <a:cs typeface="Calibri"/>
              <a:sym typeface="Calibri"/>
            </a:endParaRPr>
          </a:p>
        </p:txBody>
      </p:sp>
      <p:sp>
        <p:nvSpPr>
          <p:cNvPr id="146" name="Google Shape;146;p12"/>
          <p:cNvSpPr/>
          <p:nvPr/>
        </p:nvSpPr>
        <p:spPr>
          <a:xfrm>
            <a:off x="629841" y="2535239"/>
            <a:ext cx="7939088" cy="848318"/>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13"/>
              <a:buFont typeface="Calibri"/>
              <a:buNone/>
            </a:pPr>
            <a:endParaRPr sz="1013">
              <a:solidFill>
                <a:schemeClr val="lt1"/>
              </a:solidFill>
              <a:latin typeface="Calibri"/>
              <a:ea typeface="Calibri"/>
              <a:cs typeface="Calibri"/>
              <a:sym typeface="Calibri"/>
            </a:endParaRPr>
          </a:p>
        </p:txBody>
      </p:sp>
      <p:grpSp>
        <p:nvGrpSpPr>
          <p:cNvPr id="147" name="Google Shape;147;p12"/>
          <p:cNvGrpSpPr/>
          <p:nvPr/>
        </p:nvGrpSpPr>
        <p:grpSpPr>
          <a:xfrm>
            <a:off x="923664" y="3020755"/>
            <a:ext cx="775019" cy="174751"/>
            <a:chOff x="1326382" y="4041646"/>
            <a:chExt cx="2597497" cy="653143"/>
          </a:xfrm>
        </p:grpSpPr>
        <p:sp>
          <p:nvSpPr>
            <p:cNvPr id="148" name="Google Shape;148;p12"/>
            <p:cNvSpPr/>
            <p:nvPr/>
          </p:nvSpPr>
          <p:spPr>
            <a:xfrm>
              <a:off x="1326382" y="4041646"/>
              <a:ext cx="653143" cy="653143"/>
            </a:xfrm>
            <a:prstGeom prst="star5">
              <a:avLst>
                <a:gd name="adj" fmla="val 19098"/>
                <a:gd name="hf" fmla="val 105146"/>
                <a:gd name="vf" fmla="val 110557"/>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13"/>
                <a:buFont typeface="Calibri"/>
                <a:buNone/>
              </a:pPr>
              <a:endParaRPr sz="1013">
                <a:solidFill>
                  <a:schemeClr val="lt1"/>
                </a:solidFill>
                <a:latin typeface="Calibri"/>
                <a:ea typeface="Calibri"/>
                <a:cs typeface="Calibri"/>
                <a:sym typeface="Calibri"/>
              </a:endParaRPr>
            </a:p>
          </p:txBody>
        </p:sp>
        <p:sp>
          <p:nvSpPr>
            <p:cNvPr id="149" name="Google Shape;149;p12"/>
            <p:cNvSpPr/>
            <p:nvPr/>
          </p:nvSpPr>
          <p:spPr>
            <a:xfrm>
              <a:off x="1974500" y="4041646"/>
              <a:ext cx="653143" cy="653143"/>
            </a:xfrm>
            <a:prstGeom prst="star5">
              <a:avLst>
                <a:gd name="adj" fmla="val 19098"/>
                <a:gd name="hf" fmla="val 105146"/>
                <a:gd name="vf" fmla="val 110557"/>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13"/>
                <a:buFont typeface="Calibri"/>
                <a:buNone/>
              </a:pPr>
              <a:endParaRPr sz="1013">
                <a:solidFill>
                  <a:schemeClr val="lt1"/>
                </a:solidFill>
                <a:latin typeface="Calibri"/>
                <a:ea typeface="Calibri"/>
                <a:cs typeface="Calibri"/>
                <a:sym typeface="Calibri"/>
              </a:endParaRPr>
            </a:p>
          </p:txBody>
        </p:sp>
        <p:sp>
          <p:nvSpPr>
            <p:cNvPr id="150" name="Google Shape;150;p12"/>
            <p:cNvSpPr/>
            <p:nvPr/>
          </p:nvSpPr>
          <p:spPr>
            <a:xfrm>
              <a:off x="2622617" y="4041646"/>
              <a:ext cx="653143" cy="653143"/>
            </a:xfrm>
            <a:prstGeom prst="star5">
              <a:avLst>
                <a:gd name="adj" fmla="val 19098"/>
                <a:gd name="hf" fmla="val 105146"/>
                <a:gd name="vf" fmla="val 110557"/>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13"/>
                <a:buFont typeface="Calibri"/>
                <a:buNone/>
              </a:pPr>
              <a:endParaRPr sz="1013">
                <a:solidFill>
                  <a:schemeClr val="lt1"/>
                </a:solidFill>
                <a:latin typeface="Calibri"/>
                <a:ea typeface="Calibri"/>
                <a:cs typeface="Calibri"/>
                <a:sym typeface="Calibri"/>
              </a:endParaRPr>
            </a:p>
          </p:txBody>
        </p:sp>
        <p:sp>
          <p:nvSpPr>
            <p:cNvPr id="151" name="Google Shape;151;p12"/>
            <p:cNvSpPr/>
            <p:nvPr/>
          </p:nvSpPr>
          <p:spPr>
            <a:xfrm>
              <a:off x="3270737" y="4041646"/>
              <a:ext cx="653142" cy="653143"/>
            </a:xfrm>
            <a:prstGeom prst="star5">
              <a:avLst>
                <a:gd name="adj" fmla="val 19098"/>
                <a:gd name="hf" fmla="val 105146"/>
                <a:gd name="vf" fmla="val 110557"/>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13"/>
                <a:buFont typeface="Calibri"/>
                <a:buNone/>
              </a:pPr>
              <a:endParaRPr sz="1013">
                <a:solidFill>
                  <a:schemeClr val="lt1"/>
                </a:solidFill>
                <a:latin typeface="Calibri"/>
                <a:ea typeface="Calibri"/>
                <a:cs typeface="Calibri"/>
                <a:sym typeface="Calibri"/>
              </a:endParaRPr>
            </a:p>
          </p:txBody>
        </p:sp>
        <p:sp>
          <p:nvSpPr>
            <p:cNvPr id="152" name="Google Shape;152;p12"/>
            <p:cNvSpPr/>
            <p:nvPr/>
          </p:nvSpPr>
          <p:spPr>
            <a:xfrm>
              <a:off x="3597306" y="4041650"/>
              <a:ext cx="326569" cy="653139"/>
            </a:xfrm>
            <a:custGeom>
              <a:avLst/>
              <a:gdLst/>
              <a:ahLst/>
              <a:cxnLst/>
              <a:rect l="l" t="t" r="r" b="b"/>
              <a:pathLst>
                <a:path w="326570" h="653141" extrusionOk="0">
                  <a:moveTo>
                    <a:pt x="0" y="0"/>
                  </a:moveTo>
                  <a:lnTo>
                    <a:pt x="77091" y="249480"/>
                  </a:lnTo>
                  <a:lnTo>
                    <a:pt x="326570" y="249478"/>
                  </a:lnTo>
                  <a:lnTo>
                    <a:pt x="124736" y="403663"/>
                  </a:lnTo>
                  <a:lnTo>
                    <a:pt x="201831" y="653141"/>
                  </a:lnTo>
                  <a:lnTo>
                    <a:pt x="0" y="498953"/>
                  </a:lnTo>
                  <a:close/>
                </a:path>
              </a:pathLst>
            </a:custGeom>
            <a:solidFill>
              <a:srgbClr val="CCCCC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13"/>
                <a:buFont typeface="Calibri"/>
                <a:buNone/>
              </a:pPr>
              <a:endParaRPr sz="1013">
                <a:solidFill>
                  <a:schemeClr val="lt1"/>
                </a:solidFill>
                <a:latin typeface="Calibri"/>
                <a:ea typeface="Calibri"/>
                <a:cs typeface="Calibri"/>
                <a:sym typeface="Calibri"/>
              </a:endParaRPr>
            </a:p>
          </p:txBody>
        </p:sp>
      </p:grpSp>
      <p:sp>
        <p:nvSpPr>
          <p:cNvPr id="153" name="Google Shape;153;p12"/>
          <p:cNvSpPr txBox="1">
            <a:spLocks noGrp="1"/>
          </p:cNvSpPr>
          <p:nvPr>
            <p:ph type="body" idx="4"/>
          </p:nvPr>
        </p:nvSpPr>
        <p:spPr>
          <a:xfrm>
            <a:off x="958283" y="2721203"/>
            <a:ext cx="846528" cy="2490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350"/>
              <a:buFont typeface="Arial"/>
              <a:buNone/>
              <a:defRPr sz="135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4" name="Google Shape;154;p12"/>
          <p:cNvSpPr txBox="1">
            <a:spLocks noGrp="1"/>
          </p:cNvSpPr>
          <p:nvPr>
            <p:ph type="body" idx="5"/>
          </p:nvPr>
        </p:nvSpPr>
        <p:spPr>
          <a:xfrm>
            <a:off x="1850721" y="3016014"/>
            <a:ext cx="946585" cy="18423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800"/>
              <a:buFont typeface="Arial"/>
              <a:buNone/>
              <a:defRPr sz="8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5" name="Google Shape;155;p12"/>
          <p:cNvSpPr txBox="1">
            <a:spLocks noGrp="1"/>
          </p:cNvSpPr>
          <p:nvPr>
            <p:ph type="title"/>
          </p:nvPr>
        </p:nvSpPr>
        <p:spPr>
          <a:xfrm>
            <a:off x="630238" y="600075"/>
            <a:ext cx="6246812" cy="44397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6" name="Google Shape;156;p12"/>
          <p:cNvPicPr preferRelativeResize="0"/>
          <p:nvPr/>
        </p:nvPicPr>
        <p:blipFill rotWithShape="1">
          <a:blip r:embed="rId3">
            <a:alphaModFix/>
          </a:blip>
          <a:srcRect/>
          <a:stretch/>
        </p:blipFill>
        <p:spPr>
          <a:xfrm>
            <a:off x="7929288" y="210064"/>
            <a:ext cx="813630" cy="21721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78">
          <p15:clr>
            <a:srgbClr val="FBAE40"/>
          </p15:clr>
        </p15:guide>
        <p15:guide id="2" orient="horz" pos="2210">
          <p15:clr>
            <a:srgbClr val="FBAE40"/>
          </p15:clr>
        </p15:guide>
        <p15:guide id="3" orient="horz" pos="2130">
          <p15:clr>
            <a:srgbClr val="FBAE40"/>
          </p15:clr>
        </p15:guide>
        <p15:guide id="4" orient="horz" pos="1597">
          <p15:clr>
            <a:srgbClr val="FBAE40"/>
          </p15:clr>
        </p15:guide>
        <p15:guide id="5" orient="horz" pos="2641">
          <p15:clr>
            <a:srgbClr val="FBAE40"/>
          </p15:clr>
        </p15:guide>
        <p15:guide id="6" pos="1134">
          <p15:clr>
            <a:srgbClr val="FBAE40"/>
          </p15:clr>
        </p15:guide>
        <p15:guide id="7" pos="433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TImeline Infographic">
  <p:cSld name="1_Title and TImeline Infographic">
    <p:spTree>
      <p:nvGrpSpPr>
        <p:cNvPr id="1" name="Shape 157"/>
        <p:cNvGrpSpPr/>
        <p:nvPr/>
      </p:nvGrpSpPr>
      <p:grpSpPr>
        <a:xfrm>
          <a:off x="0" y="0"/>
          <a:ext cx="0" cy="0"/>
          <a:chOff x="0" y="0"/>
          <a:chExt cx="0" cy="0"/>
        </a:xfrm>
      </p:grpSpPr>
      <p:sp>
        <p:nvSpPr>
          <p:cNvPr id="158" name="Google Shape;158;p1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Proxima Nova"/>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9" name="Google Shape;159;p1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1pPr>
            <a:lvl2pPr marL="0" marR="0" lvl="1"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2pPr>
            <a:lvl3pPr marL="0" marR="0" lvl="2"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3pPr>
            <a:lvl4pPr marL="0" marR="0" lvl="3"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4pPr>
            <a:lvl5pPr marL="0" marR="0" lvl="4"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5pPr>
            <a:lvl6pPr marL="0" marR="0" lvl="5"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6pPr>
            <a:lvl7pPr marL="0" marR="0" lvl="6"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7pPr>
            <a:lvl8pPr marL="0" marR="0" lvl="7"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8pPr>
            <a:lvl9pPr marL="0" marR="0" lvl="8"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IN"/>
              <a:t>‹#›</a:t>
            </a:fld>
            <a:endParaRPr/>
          </a:p>
        </p:txBody>
      </p:sp>
      <p:pic>
        <p:nvPicPr>
          <p:cNvPr id="160" name="Google Shape;160;p13"/>
          <p:cNvPicPr preferRelativeResize="0"/>
          <p:nvPr/>
        </p:nvPicPr>
        <p:blipFill rotWithShape="1">
          <a:blip r:embed="rId2">
            <a:alphaModFix/>
          </a:blip>
          <a:srcRect/>
          <a:stretch/>
        </p:blipFill>
        <p:spPr>
          <a:xfrm rot="10800000" flipH="1">
            <a:off x="632499" y="2973622"/>
            <a:ext cx="7691174" cy="667936"/>
          </a:xfrm>
          <a:prstGeom prst="rect">
            <a:avLst/>
          </a:prstGeom>
          <a:noFill/>
          <a:ln>
            <a:noFill/>
          </a:ln>
        </p:spPr>
      </p:pic>
      <p:sp>
        <p:nvSpPr>
          <p:cNvPr id="161" name="Google Shape;161;p13"/>
          <p:cNvSpPr txBox="1">
            <a:spLocks noGrp="1"/>
          </p:cNvSpPr>
          <p:nvPr>
            <p:ph type="body" idx="1"/>
          </p:nvPr>
        </p:nvSpPr>
        <p:spPr>
          <a:xfrm>
            <a:off x="991750" y="1746401"/>
            <a:ext cx="740399" cy="24904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rgbClr val="DDDDDD"/>
              </a:buClr>
              <a:buSzPts val="2000"/>
              <a:buFont typeface="Arial"/>
              <a:buNone/>
              <a:defRPr sz="2000" b="1" i="0" u="none" strike="noStrike" cap="none">
                <a:solidFill>
                  <a:srgbClr val="DDDDDD"/>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2" name="Google Shape;162;p13"/>
          <p:cNvSpPr txBox="1">
            <a:spLocks noGrp="1"/>
          </p:cNvSpPr>
          <p:nvPr>
            <p:ph type="body" idx="2"/>
          </p:nvPr>
        </p:nvSpPr>
        <p:spPr>
          <a:xfrm>
            <a:off x="991750" y="2056441"/>
            <a:ext cx="1324840" cy="16588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rgbClr val="DDDDDD"/>
              </a:buClr>
              <a:buSzPts val="1100"/>
              <a:buFont typeface="Arial"/>
              <a:buNone/>
              <a:defRPr sz="1100" b="1" i="0" u="none" strike="noStrike" cap="none">
                <a:solidFill>
                  <a:srgbClr val="DDDDDD"/>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3" name="Google Shape;163;p13"/>
          <p:cNvSpPr txBox="1">
            <a:spLocks noGrp="1"/>
          </p:cNvSpPr>
          <p:nvPr>
            <p:ph type="body" idx="3"/>
          </p:nvPr>
        </p:nvSpPr>
        <p:spPr>
          <a:xfrm>
            <a:off x="991750" y="2281691"/>
            <a:ext cx="1149473" cy="16588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4" name="Google Shape;164;p13"/>
          <p:cNvSpPr txBox="1">
            <a:spLocks noGrp="1"/>
          </p:cNvSpPr>
          <p:nvPr>
            <p:ph type="body" idx="4"/>
          </p:nvPr>
        </p:nvSpPr>
        <p:spPr>
          <a:xfrm>
            <a:off x="2440487" y="1746401"/>
            <a:ext cx="740399" cy="24904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rgbClr val="F6303E"/>
              </a:buClr>
              <a:buSzPts val="2000"/>
              <a:buFont typeface="Arial"/>
              <a:buNone/>
              <a:defRPr sz="2000" b="1" i="0" u="none" strike="noStrike" cap="none">
                <a:solidFill>
                  <a:srgbClr val="F6303E"/>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5" name="Google Shape;165;p13"/>
          <p:cNvSpPr txBox="1">
            <a:spLocks noGrp="1"/>
          </p:cNvSpPr>
          <p:nvPr>
            <p:ph type="body" idx="5"/>
          </p:nvPr>
        </p:nvSpPr>
        <p:spPr>
          <a:xfrm>
            <a:off x="2440487" y="2056441"/>
            <a:ext cx="1324840" cy="16588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rgbClr val="F6303E"/>
              </a:buClr>
              <a:buSzPts val="1100"/>
              <a:buFont typeface="Arial"/>
              <a:buNone/>
              <a:defRPr sz="1100" b="1" i="0" u="none" strike="noStrike" cap="none">
                <a:solidFill>
                  <a:srgbClr val="F6303E"/>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6" name="Google Shape;166;p13"/>
          <p:cNvSpPr txBox="1">
            <a:spLocks noGrp="1"/>
          </p:cNvSpPr>
          <p:nvPr>
            <p:ph type="body" idx="6"/>
          </p:nvPr>
        </p:nvSpPr>
        <p:spPr>
          <a:xfrm>
            <a:off x="2440487" y="2281691"/>
            <a:ext cx="1149473" cy="16588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7" name="Google Shape;167;p13"/>
          <p:cNvSpPr txBox="1">
            <a:spLocks noGrp="1"/>
          </p:cNvSpPr>
          <p:nvPr>
            <p:ph type="body" idx="7"/>
          </p:nvPr>
        </p:nvSpPr>
        <p:spPr>
          <a:xfrm>
            <a:off x="3892297" y="1746401"/>
            <a:ext cx="740399" cy="24904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1"/>
              </a:buClr>
              <a:buSzPts val="2000"/>
              <a:buFont typeface="Arial"/>
              <a:buNone/>
              <a:defRPr sz="2000" b="1"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8" name="Google Shape;168;p13"/>
          <p:cNvSpPr txBox="1">
            <a:spLocks noGrp="1"/>
          </p:cNvSpPr>
          <p:nvPr>
            <p:ph type="body" idx="8"/>
          </p:nvPr>
        </p:nvSpPr>
        <p:spPr>
          <a:xfrm>
            <a:off x="3892297" y="2056441"/>
            <a:ext cx="1324840" cy="16588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1"/>
              </a:buClr>
              <a:buSzPts val="1100"/>
              <a:buFont typeface="Arial"/>
              <a:buNone/>
              <a:defRPr sz="1100" b="1"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9" name="Google Shape;169;p13"/>
          <p:cNvSpPr txBox="1">
            <a:spLocks noGrp="1"/>
          </p:cNvSpPr>
          <p:nvPr>
            <p:ph type="body" idx="9"/>
          </p:nvPr>
        </p:nvSpPr>
        <p:spPr>
          <a:xfrm>
            <a:off x="3892297" y="2281691"/>
            <a:ext cx="1149473" cy="16588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0" name="Google Shape;170;p13"/>
          <p:cNvSpPr txBox="1">
            <a:spLocks noGrp="1"/>
          </p:cNvSpPr>
          <p:nvPr>
            <p:ph type="body" idx="13"/>
          </p:nvPr>
        </p:nvSpPr>
        <p:spPr>
          <a:xfrm>
            <a:off x="5326899" y="1746401"/>
            <a:ext cx="740399" cy="24904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rgbClr val="CCCCCC"/>
              </a:buClr>
              <a:buSzPts val="2000"/>
              <a:buFont typeface="Arial"/>
              <a:buNone/>
              <a:defRPr sz="2000" b="1" i="0" u="none" strike="noStrike" cap="none">
                <a:solidFill>
                  <a:srgbClr val="CCCCCC"/>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1" name="Google Shape;171;p13"/>
          <p:cNvSpPr txBox="1">
            <a:spLocks noGrp="1"/>
          </p:cNvSpPr>
          <p:nvPr>
            <p:ph type="body" idx="14"/>
          </p:nvPr>
        </p:nvSpPr>
        <p:spPr>
          <a:xfrm>
            <a:off x="5326899" y="2056441"/>
            <a:ext cx="1324840" cy="16588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rgbClr val="CCCCCC"/>
              </a:buClr>
              <a:buSzPts val="1100"/>
              <a:buFont typeface="Arial"/>
              <a:buNone/>
              <a:defRPr sz="1100" b="1" i="0" u="none" strike="noStrike" cap="none">
                <a:solidFill>
                  <a:srgbClr val="CCCCCC"/>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2" name="Google Shape;172;p13"/>
          <p:cNvSpPr txBox="1">
            <a:spLocks noGrp="1"/>
          </p:cNvSpPr>
          <p:nvPr>
            <p:ph type="body" idx="15"/>
          </p:nvPr>
        </p:nvSpPr>
        <p:spPr>
          <a:xfrm>
            <a:off x="5326899" y="2281691"/>
            <a:ext cx="1149473" cy="16588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3" name="Google Shape;173;p13"/>
          <p:cNvSpPr txBox="1">
            <a:spLocks noGrp="1"/>
          </p:cNvSpPr>
          <p:nvPr>
            <p:ph type="body" idx="16"/>
          </p:nvPr>
        </p:nvSpPr>
        <p:spPr>
          <a:xfrm>
            <a:off x="6735161" y="1746401"/>
            <a:ext cx="740399" cy="24904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rgbClr val="F6303E"/>
              </a:buClr>
              <a:buSzPts val="2000"/>
              <a:buFont typeface="Arial"/>
              <a:buNone/>
              <a:defRPr sz="2000" b="1" i="0" u="none" strike="noStrike" cap="none">
                <a:solidFill>
                  <a:srgbClr val="F6303E"/>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4" name="Google Shape;174;p13"/>
          <p:cNvSpPr txBox="1">
            <a:spLocks noGrp="1"/>
          </p:cNvSpPr>
          <p:nvPr>
            <p:ph type="body" idx="17"/>
          </p:nvPr>
        </p:nvSpPr>
        <p:spPr>
          <a:xfrm>
            <a:off x="6735161" y="2056441"/>
            <a:ext cx="1324840" cy="16588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rgbClr val="F6303E"/>
              </a:buClr>
              <a:buSzPts val="1100"/>
              <a:buFont typeface="Arial"/>
              <a:buNone/>
              <a:defRPr sz="1100" b="1" i="0" u="none" strike="noStrike" cap="none">
                <a:solidFill>
                  <a:srgbClr val="F6303E"/>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5" name="Google Shape;175;p13"/>
          <p:cNvSpPr txBox="1">
            <a:spLocks noGrp="1"/>
          </p:cNvSpPr>
          <p:nvPr>
            <p:ph type="body" idx="18"/>
          </p:nvPr>
        </p:nvSpPr>
        <p:spPr>
          <a:xfrm>
            <a:off x="6735161" y="2281691"/>
            <a:ext cx="1149473" cy="16588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6" name="Google Shape;176;p13"/>
          <p:cNvSpPr txBox="1">
            <a:spLocks noGrp="1"/>
          </p:cNvSpPr>
          <p:nvPr>
            <p:ph type="body" idx="19"/>
          </p:nvPr>
        </p:nvSpPr>
        <p:spPr>
          <a:xfrm>
            <a:off x="904066" y="3531649"/>
            <a:ext cx="1324840" cy="349771"/>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rgbClr val="DDDDDD"/>
              </a:buClr>
              <a:buSzPts val="1600"/>
              <a:buFont typeface="Arial"/>
              <a:buNone/>
              <a:defRPr sz="1600" b="1" i="0" u="none" strike="noStrike" cap="none">
                <a:solidFill>
                  <a:srgbClr val="DDDDDD"/>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7" name="Google Shape;177;p13"/>
          <p:cNvSpPr txBox="1">
            <a:spLocks noGrp="1"/>
          </p:cNvSpPr>
          <p:nvPr>
            <p:ph type="body" idx="20"/>
          </p:nvPr>
        </p:nvSpPr>
        <p:spPr>
          <a:xfrm>
            <a:off x="2352802" y="3531649"/>
            <a:ext cx="1352923" cy="349771"/>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rgbClr val="F6303E"/>
              </a:buClr>
              <a:buSzPts val="1600"/>
              <a:buFont typeface="Arial"/>
              <a:buNone/>
              <a:defRPr sz="1600" b="1" i="0" u="none" strike="noStrike" cap="none">
                <a:solidFill>
                  <a:srgbClr val="F6303E"/>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8" name="Google Shape;178;p13"/>
          <p:cNvSpPr txBox="1">
            <a:spLocks noGrp="1"/>
          </p:cNvSpPr>
          <p:nvPr>
            <p:ph type="body" idx="21"/>
          </p:nvPr>
        </p:nvSpPr>
        <p:spPr>
          <a:xfrm>
            <a:off x="3829621" y="3531648"/>
            <a:ext cx="1352923" cy="349771"/>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1"/>
              </a:buClr>
              <a:buSzPts val="1600"/>
              <a:buFont typeface="Arial"/>
              <a:buNone/>
              <a:defRPr sz="1600" b="1"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9" name="Google Shape;179;p13"/>
          <p:cNvSpPr txBox="1">
            <a:spLocks noGrp="1"/>
          </p:cNvSpPr>
          <p:nvPr>
            <p:ph type="body" idx="22"/>
          </p:nvPr>
        </p:nvSpPr>
        <p:spPr>
          <a:xfrm>
            <a:off x="5306440" y="3531648"/>
            <a:ext cx="1324840" cy="349771"/>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rgbClr val="DDDDDD"/>
              </a:buClr>
              <a:buSzPts val="1600"/>
              <a:buFont typeface="Arial"/>
              <a:buNone/>
              <a:defRPr sz="1600" b="1" i="0" u="none" strike="noStrike" cap="none">
                <a:solidFill>
                  <a:srgbClr val="DDDDDD"/>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80" name="Google Shape;180;p13"/>
          <p:cNvSpPr txBox="1">
            <a:spLocks noGrp="1"/>
          </p:cNvSpPr>
          <p:nvPr>
            <p:ph type="body" idx="23"/>
          </p:nvPr>
        </p:nvSpPr>
        <p:spPr>
          <a:xfrm>
            <a:off x="6755176" y="3531647"/>
            <a:ext cx="1352923" cy="349771"/>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rgbClr val="F6303E"/>
              </a:buClr>
              <a:buSzPts val="1600"/>
              <a:buFont typeface="Arial"/>
              <a:buNone/>
              <a:defRPr sz="1600" b="1" i="0" u="none" strike="noStrike" cap="none">
                <a:solidFill>
                  <a:srgbClr val="F6303E"/>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81" name="Google Shape;181;p13"/>
          <p:cNvPicPr preferRelativeResize="0"/>
          <p:nvPr/>
        </p:nvPicPr>
        <p:blipFill rotWithShape="1">
          <a:blip r:embed="rId2">
            <a:alphaModFix/>
          </a:blip>
          <a:srcRect/>
          <a:stretch/>
        </p:blipFill>
        <p:spPr>
          <a:xfrm rot="10800000" flipH="1">
            <a:off x="632499" y="2973622"/>
            <a:ext cx="7691174" cy="667936"/>
          </a:xfrm>
          <a:prstGeom prst="rect">
            <a:avLst/>
          </a:prstGeom>
          <a:noFill/>
          <a:ln>
            <a:noFill/>
          </a:ln>
        </p:spPr>
      </p:pic>
      <p:sp>
        <p:nvSpPr>
          <p:cNvPr id="182" name="Google Shape;182;p13"/>
          <p:cNvSpPr/>
          <p:nvPr/>
        </p:nvSpPr>
        <p:spPr>
          <a:xfrm>
            <a:off x="0" y="0"/>
            <a:ext cx="9144000" cy="636862"/>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13"/>
              <a:buFont typeface="Calibri"/>
              <a:buNone/>
            </a:pPr>
            <a:endParaRPr sz="1013">
              <a:solidFill>
                <a:schemeClr val="lt1"/>
              </a:solidFill>
              <a:latin typeface="Calibri"/>
              <a:ea typeface="Calibri"/>
              <a:cs typeface="Calibri"/>
              <a:sym typeface="Calibri"/>
            </a:endParaRPr>
          </a:p>
        </p:txBody>
      </p:sp>
      <p:sp>
        <p:nvSpPr>
          <p:cNvPr id="183" name="Google Shape;183;p13"/>
          <p:cNvSpPr txBox="1">
            <a:spLocks noGrp="1"/>
          </p:cNvSpPr>
          <p:nvPr>
            <p:ph type="title"/>
          </p:nvPr>
        </p:nvSpPr>
        <p:spPr>
          <a:xfrm>
            <a:off x="316679" y="121966"/>
            <a:ext cx="3735903" cy="38256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2400"/>
              <a:buFont typeface="Proxima Nova"/>
              <a:buNone/>
              <a:defRPr sz="2400" b="0" i="0">
                <a:solidFill>
                  <a:schemeClr val="lt1"/>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84" name="Google Shape;184;p13"/>
          <p:cNvPicPr preferRelativeResize="0"/>
          <p:nvPr/>
        </p:nvPicPr>
        <p:blipFill rotWithShape="1">
          <a:blip r:embed="rId3">
            <a:alphaModFix/>
          </a:blip>
          <a:srcRect/>
          <a:stretch/>
        </p:blipFill>
        <p:spPr>
          <a:xfrm>
            <a:off x="7929288" y="210064"/>
            <a:ext cx="813630" cy="21721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9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Doughnut Chart">
  <p:cSld name="1_Title and Doughnut Chart">
    <p:spTree>
      <p:nvGrpSpPr>
        <p:cNvPr id="1" name="Shape 185"/>
        <p:cNvGrpSpPr/>
        <p:nvPr/>
      </p:nvGrpSpPr>
      <p:grpSpPr>
        <a:xfrm>
          <a:off x="0" y="0"/>
          <a:ext cx="0" cy="0"/>
          <a:chOff x="0" y="0"/>
          <a:chExt cx="0" cy="0"/>
        </a:xfrm>
      </p:grpSpPr>
      <p:sp>
        <p:nvSpPr>
          <p:cNvPr id="186" name="Google Shape;186;p1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Proxima Nova"/>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87" name="Google Shape;187;p1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1pPr>
            <a:lvl2pPr marL="0" marR="0" lvl="1"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2pPr>
            <a:lvl3pPr marL="0" marR="0" lvl="2"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3pPr>
            <a:lvl4pPr marL="0" marR="0" lvl="3"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4pPr>
            <a:lvl5pPr marL="0" marR="0" lvl="4"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5pPr>
            <a:lvl6pPr marL="0" marR="0" lvl="5"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6pPr>
            <a:lvl7pPr marL="0" marR="0" lvl="6"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7pPr>
            <a:lvl8pPr marL="0" marR="0" lvl="7"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8pPr>
            <a:lvl9pPr marL="0" marR="0" lvl="8"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IN"/>
              <a:t>‹#›</a:t>
            </a:fld>
            <a:endParaRPr/>
          </a:p>
        </p:txBody>
      </p:sp>
      <p:sp>
        <p:nvSpPr>
          <p:cNvPr id="188" name="Google Shape;188;p14"/>
          <p:cNvSpPr/>
          <p:nvPr/>
        </p:nvSpPr>
        <p:spPr>
          <a:xfrm>
            <a:off x="0" y="0"/>
            <a:ext cx="9144000" cy="636862"/>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13"/>
              <a:buFont typeface="Calibri"/>
              <a:buNone/>
            </a:pPr>
            <a:endParaRPr sz="1013">
              <a:solidFill>
                <a:schemeClr val="lt1"/>
              </a:solidFill>
              <a:latin typeface="Calibri"/>
              <a:ea typeface="Calibri"/>
              <a:cs typeface="Calibri"/>
              <a:sym typeface="Calibri"/>
            </a:endParaRPr>
          </a:p>
        </p:txBody>
      </p:sp>
      <p:sp>
        <p:nvSpPr>
          <p:cNvPr id="189" name="Google Shape;189;p14"/>
          <p:cNvSpPr txBox="1">
            <a:spLocks noGrp="1"/>
          </p:cNvSpPr>
          <p:nvPr>
            <p:ph type="title"/>
          </p:nvPr>
        </p:nvSpPr>
        <p:spPr>
          <a:xfrm>
            <a:off x="316679" y="121966"/>
            <a:ext cx="3735903" cy="38256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2400"/>
              <a:buFont typeface="Proxima Nova"/>
              <a:buNone/>
              <a:defRPr sz="2400" b="0" i="0">
                <a:solidFill>
                  <a:schemeClr val="lt1"/>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90" name="Google Shape;190;p14"/>
          <p:cNvPicPr preferRelativeResize="0"/>
          <p:nvPr/>
        </p:nvPicPr>
        <p:blipFill rotWithShape="1">
          <a:blip r:embed="rId2">
            <a:alphaModFix/>
          </a:blip>
          <a:srcRect/>
          <a:stretch/>
        </p:blipFill>
        <p:spPr>
          <a:xfrm>
            <a:off x="7929288" y="210064"/>
            <a:ext cx="813630" cy="21721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9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Line Chart">
  <p:cSld name="1_Title and Line Chart">
    <p:spTree>
      <p:nvGrpSpPr>
        <p:cNvPr id="1" name="Shape 191"/>
        <p:cNvGrpSpPr/>
        <p:nvPr/>
      </p:nvGrpSpPr>
      <p:grpSpPr>
        <a:xfrm>
          <a:off x="0" y="0"/>
          <a:ext cx="0" cy="0"/>
          <a:chOff x="0" y="0"/>
          <a:chExt cx="0" cy="0"/>
        </a:xfrm>
      </p:grpSpPr>
      <p:sp>
        <p:nvSpPr>
          <p:cNvPr id="192" name="Google Shape;192;p1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Proxima Nova"/>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93" name="Google Shape;193;p1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1pPr>
            <a:lvl2pPr marL="0" marR="0" lvl="1"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2pPr>
            <a:lvl3pPr marL="0" marR="0" lvl="2"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3pPr>
            <a:lvl4pPr marL="0" marR="0" lvl="3"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4pPr>
            <a:lvl5pPr marL="0" marR="0" lvl="4"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5pPr>
            <a:lvl6pPr marL="0" marR="0" lvl="5"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6pPr>
            <a:lvl7pPr marL="0" marR="0" lvl="6"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7pPr>
            <a:lvl8pPr marL="0" marR="0" lvl="7"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8pPr>
            <a:lvl9pPr marL="0" marR="0" lvl="8"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IN"/>
              <a:t>‹#›</a:t>
            </a:fld>
            <a:endParaRPr/>
          </a:p>
        </p:txBody>
      </p:sp>
      <p:sp>
        <p:nvSpPr>
          <p:cNvPr id="194" name="Google Shape;194;p15"/>
          <p:cNvSpPr/>
          <p:nvPr/>
        </p:nvSpPr>
        <p:spPr>
          <a:xfrm>
            <a:off x="3170379" y="4105875"/>
            <a:ext cx="1512168" cy="419095"/>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195" name="Google Shape;195;p15"/>
          <p:cNvPicPr preferRelativeResize="0"/>
          <p:nvPr/>
        </p:nvPicPr>
        <p:blipFill rotWithShape="1">
          <a:blip r:embed="rId2">
            <a:alphaModFix/>
          </a:blip>
          <a:srcRect/>
          <a:stretch/>
        </p:blipFill>
        <p:spPr>
          <a:xfrm>
            <a:off x="5176215" y="3284258"/>
            <a:ext cx="1319792" cy="422726"/>
          </a:xfrm>
          <a:prstGeom prst="rect">
            <a:avLst/>
          </a:prstGeom>
          <a:noFill/>
          <a:ln>
            <a:noFill/>
          </a:ln>
        </p:spPr>
      </p:pic>
      <p:pic>
        <p:nvPicPr>
          <p:cNvPr id="196" name="Google Shape;196;p15"/>
          <p:cNvPicPr preferRelativeResize="0"/>
          <p:nvPr/>
        </p:nvPicPr>
        <p:blipFill rotWithShape="1">
          <a:blip r:embed="rId3">
            <a:alphaModFix/>
          </a:blip>
          <a:srcRect/>
          <a:stretch/>
        </p:blipFill>
        <p:spPr>
          <a:xfrm>
            <a:off x="6609469" y="3232411"/>
            <a:ext cx="1333750" cy="431988"/>
          </a:xfrm>
          <a:prstGeom prst="rect">
            <a:avLst/>
          </a:prstGeom>
          <a:noFill/>
          <a:ln>
            <a:noFill/>
          </a:ln>
        </p:spPr>
      </p:pic>
      <p:sp>
        <p:nvSpPr>
          <p:cNvPr id="197" name="Google Shape;197;p15"/>
          <p:cNvSpPr txBox="1">
            <a:spLocks noGrp="1"/>
          </p:cNvSpPr>
          <p:nvPr>
            <p:ph type="body" idx="1"/>
          </p:nvPr>
        </p:nvSpPr>
        <p:spPr>
          <a:xfrm>
            <a:off x="630238" y="1600199"/>
            <a:ext cx="3182128" cy="30067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820"/>
              <a:buFont typeface="Arial"/>
              <a:buNone/>
              <a:defRPr sz="182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98" name="Google Shape;198;p15"/>
          <p:cNvSpPr txBox="1">
            <a:spLocks noGrp="1"/>
          </p:cNvSpPr>
          <p:nvPr>
            <p:ph type="body" idx="2"/>
          </p:nvPr>
        </p:nvSpPr>
        <p:spPr>
          <a:xfrm>
            <a:off x="5306779" y="3059187"/>
            <a:ext cx="671653" cy="35078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rgbClr val="F6303E"/>
              </a:buClr>
              <a:buSzPts val="2000"/>
              <a:buFont typeface="Arial"/>
              <a:buNone/>
              <a:defRPr sz="2000" b="1" i="0" u="none" strike="noStrike" cap="none">
                <a:solidFill>
                  <a:srgbClr val="F6303E"/>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99" name="Google Shape;199;p15"/>
          <p:cNvSpPr txBox="1">
            <a:spLocks noGrp="1"/>
          </p:cNvSpPr>
          <p:nvPr>
            <p:ph type="body" idx="3"/>
          </p:nvPr>
        </p:nvSpPr>
        <p:spPr>
          <a:xfrm>
            <a:off x="6894111" y="3052728"/>
            <a:ext cx="671653" cy="3250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rgbClr val="CCCCCC"/>
              </a:buClr>
              <a:buSzPts val="2000"/>
              <a:buFont typeface="Arial"/>
              <a:buNone/>
              <a:defRPr sz="2000" b="1" i="0" u="none" strike="noStrike" cap="none">
                <a:solidFill>
                  <a:srgbClr val="CCCCCC"/>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00" name="Google Shape;200;p15"/>
          <p:cNvSpPr txBox="1">
            <a:spLocks noGrp="1"/>
          </p:cNvSpPr>
          <p:nvPr>
            <p:ph type="body" idx="4"/>
          </p:nvPr>
        </p:nvSpPr>
        <p:spPr>
          <a:xfrm>
            <a:off x="5306778" y="3559464"/>
            <a:ext cx="1077979" cy="2125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rgbClr val="F6303E"/>
              </a:buClr>
              <a:buSzPts val="1200"/>
              <a:buFont typeface="Arial"/>
              <a:buNone/>
              <a:defRPr sz="1200" b="1" i="0" u="none" strike="noStrike" cap="none">
                <a:solidFill>
                  <a:srgbClr val="F6303E"/>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01" name="Google Shape;201;p15"/>
          <p:cNvSpPr txBox="1">
            <a:spLocks noGrp="1"/>
          </p:cNvSpPr>
          <p:nvPr>
            <p:ph type="body" idx="5"/>
          </p:nvPr>
        </p:nvSpPr>
        <p:spPr>
          <a:xfrm>
            <a:off x="5299344" y="3813792"/>
            <a:ext cx="1077979" cy="79914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050"/>
              <a:buFont typeface="Arial"/>
              <a:buNone/>
              <a:defRPr sz="105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02" name="Google Shape;202;p15"/>
          <p:cNvSpPr txBox="1">
            <a:spLocks noGrp="1"/>
          </p:cNvSpPr>
          <p:nvPr>
            <p:ph type="body" idx="6"/>
          </p:nvPr>
        </p:nvSpPr>
        <p:spPr>
          <a:xfrm>
            <a:off x="6890089" y="3559464"/>
            <a:ext cx="1077979" cy="2125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rgbClr val="F6303E"/>
              </a:buClr>
              <a:buSzPts val="1200"/>
              <a:buFont typeface="Arial"/>
              <a:buNone/>
              <a:defRPr sz="1200" b="1" i="0" u="none" strike="noStrike" cap="none">
                <a:solidFill>
                  <a:srgbClr val="F6303E"/>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03" name="Google Shape;203;p15"/>
          <p:cNvSpPr txBox="1">
            <a:spLocks noGrp="1"/>
          </p:cNvSpPr>
          <p:nvPr>
            <p:ph type="body" idx="7"/>
          </p:nvPr>
        </p:nvSpPr>
        <p:spPr>
          <a:xfrm>
            <a:off x="6882655" y="3813792"/>
            <a:ext cx="1077979" cy="79914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050"/>
              <a:buFont typeface="Arial"/>
              <a:buNone/>
              <a:defRPr sz="105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04" name="Google Shape;204;p15"/>
          <p:cNvSpPr>
            <a:spLocks noGrp="1"/>
          </p:cNvSpPr>
          <p:nvPr>
            <p:ph type="chart" idx="8"/>
          </p:nvPr>
        </p:nvSpPr>
        <p:spPr>
          <a:xfrm>
            <a:off x="5295900" y="1600200"/>
            <a:ext cx="3225800" cy="133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900"/>
              <a:buFont typeface="Arial"/>
              <a:buNone/>
              <a:defRPr sz="900" b="0" i="0" u="none" strike="noStrike" cap="none">
                <a:solidFill>
                  <a:schemeClr val="dk1"/>
                </a:solidFill>
                <a:latin typeface="Proxima Nova"/>
                <a:ea typeface="Proxima Nova"/>
                <a:cs typeface="Proxima Nova"/>
                <a:sym typeface="Proxima Nova"/>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05" name="Google Shape;205;p15"/>
          <p:cNvSpPr/>
          <p:nvPr/>
        </p:nvSpPr>
        <p:spPr>
          <a:xfrm>
            <a:off x="3170379" y="4105875"/>
            <a:ext cx="1512168" cy="419095"/>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206" name="Google Shape;206;p15"/>
          <p:cNvPicPr preferRelativeResize="0"/>
          <p:nvPr/>
        </p:nvPicPr>
        <p:blipFill rotWithShape="1">
          <a:blip r:embed="rId2">
            <a:alphaModFix/>
          </a:blip>
          <a:srcRect/>
          <a:stretch/>
        </p:blipFill>
        <p:spPr>
          <a:xfrm>
            <a:off x="5176215" y="3284258"/>
            <a:ext cx="1319792" cy="422726"/>
          </a:xfrm>
          <a:prstGeom prst="rect">
            <a:avLst/>
          </a:prstGeom>
          <a:noFill/>
          <a:ln>
            <a:noFill/>
          </a:ln>
        </p:spPr>
      </p:pic>
      <p:pic>
        <p:nvPicPr>
          <p:cNvPr id="207" name="Google Shape;207;p15"/>
          <p:cNvPicPr preferRelativeResize="0"/>
          <p:nvPr/>
        </p:nvPicPr>
        <p:blipFill rotWithShape="1">
          <a:blip r:embed="rId3">
            <a:alphaModFix/>
          </a:blip>
          <a:srcRect/>
          <a:stretch/>
        </p:blipFill>
        <p:spPr>
          <a:xfrm>
            <a:off x="6609469" y="3232411"/>
            <a:ext cx="1333750" cy="431988"/>
          </a:xfrm>
          <a:prstGeom prst="rect">
            <a:avLst/>
          </a:prstGeom>
          <a:noFill/>
          <a:ln>
            <a:noFill/>
          </a:ln>
        </p:spPr>
      </p:pic>
      <p:sp>
        <p:nvSpPr>
          <p:cNvPr id="208" name="Google Shape;208;p15"/>
          <p:cNvSpPr/>
          <p:nvPr/>
        </p:nvSpPr>
        <p:spPr>
          <a:xfrm>
            <a:off x="0" y="0"/>
            <a:ext cx="9144000" cy="636862"/>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13"/>
              <a:buFont typeface="Calibri"/>
              <a:buNone/>
            </a:pPr>
            <a:endParaRPr sz="1013">
              <a:solidFill>
                <a:schemeClr val="lt1"/>
              </a:solidFill>
              <a:latin typeface="Calibri"/>
              <a:ea typeface="Calibri"/>
              <a:cs typeface="Calibri"/>
              <a:sym typeface="Calibri"/>
            </a:endParaRPr>
          </a:p>
        </p:txBody>
      </p:sp>
      <p:sp>
        <p:nvSpPr>
          <p:cNvPr id="209" name="Google Shape;209;p15"/>
          <p:cNvSpPr txBox="1">
            <a:spLocks noGrp="1"/>
          </p:cNvSpPr>
          <p:nvPr>
            <p:ph type="title"/>
          </p:nvPr>
        </p:nvSpPr>
        <p:spPr>
          <a:xfrm>
            <a:off x="316679" y="121966"/>
            <a:ext cx="3735903" cy="38256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2400"/>
              <a:buFont typeface="Proxima Nova"/>
              <a:buNone/>
              <a:defRPr sz="2400" b="0" i="0">
                <a:solidFill>
                  <a:schemeClr val="lt1"/>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0" name="Google Shape;210;p15"/>
          <p:cNvPicPr preferRelativeResize="0"/>
          <p:nvPr/>
        </p:nvPicPr>
        <p:blipFill rotWithShape="1">
          <a:blip r:embed="rId4">
            <a:alphaModFix/>
          </a:blip>
          <a:srcRect/>
          <a:stretch/>
        </p:blipFill>
        <p:spPr>
          <a:xfrm>
            <a:off x="7929288" y="210064"/>
            <a:ext cx="813630" cy="21721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95">
          <p15:clr>
            <a:srgbClr val="FBAE40"/>
          </p15:clr>
        </p15:guide>
        <p15:guide id="2" orient="horz" pos="1008">
          <p15:clr>
            <a:srgbClr val="FBAE40"/>
          </p15:clr>
        </p15:guide>
        <p15:guide id="3" orient="horz" pos="2754">
          <p15:clr>
            <a:srgbClr val="FBAE40"/>
          </p15:clr>
        </p15:guide>
        <p15:guide id="4" pos="240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Doughnut Chart 2">
  <p:cSld name="1_Title and Doughnut Chart 2">
    <p:spTree>
      <p:nvGrpSpPr>
        <p:cNvPr id="1" name="Shape 211"/>
        <p:cNvGrpSpPr/>
        <p:nvPr/>
      </p:nvGrpSpPr>
      <p:grpSpPr>
        <a:xfrm>
          <a:off x="0" y="0"/>
          <a:ext cx="0" cy="0"/>
          <a:chOff x="0" y="0"/>
          <a:chExt cx="0" cy="0"/>
        </a:xfrm>
      </p:grpSpPr>
      <p:sp>
        <p:nvSpPr>
          <p:cNvPr id="212" name="Google Shape;212;p1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Proxima Nova"/>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13" name="Google Shape;213;p1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1pPr>
            <a:lvl2pPr marL="0" marR="0" lvl="1"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2pPr>
            <a:lvl3pPr marL="0" marR="0" lvl="2"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3pPr>
            <a:lvl4pPr marL="0" marR="0" lvl="3"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4pPr>
            <a:lvl5pPr marL="0" marR="0" lvl="4"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5pPr>
            <a:lvl6pPr marL="0" marR="0" lvl="5"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6pPr>
            <a:lvl7pPr marL="0" marR="0" lvl="6"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7pPr>
            <a:lvl8pPr marL="0" marR="0" lvl="7"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8pPr>
            <a:lvl9pPr marL="0" marR="0" lvl="8"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IN"/>
              <a:t>‹#›</a:t>
            </a:fld>
            <a:endParaRPr/>
          </a:p>
        </p:txBody>
      </p:sp>
      <p:pic>
        <p:nvPicPr>
          <p:cNvPr id="214" name="Google Shape;214;p16"/>
          <p:cNvPicPr preferRelativeResize="0"/>
          <p:nvPr/>
        </p:nvPicPr>
        <p:blipFill rotWithShape="1">
          <a:blip r:embed="rId2">
            <a:alphaModFix/>
          </a:blip>
          <a:srcRect/>
          <a:stretch/>
        </p:blipFill>
        <p:spPr>
          <a:xfrm>
            <a:off x="1960619" y="1967641"/>
            <a:ext cx="2754306" cy="1408988"/>
          </a:xfrm>
          <a:prstGeom prst="rect">
            <a:avLst/>
          </a:prstGeom>
          <a:noFill/>
          <a:ln>
            <a:noFill/>
          </a:ln>
        </p:spPr>
      </p:pic>
      <p:pic>
        <p:nvPicPr>
          <p:cNvPr id="215" name="Google Shape;215;p16"/>
          <p:cNvPicPr preferRelativeResize="0"/>
          <p:nvPr/>
        </p:nvPicPr>
        <p:blipFill rotWithShape="1">
          <a:blip r:embed="rId3">
            <a:alphaModFix/>
          </a:blip>
          <a:srcRect/>
          <a:stretch/>
        </p:blipFill>
        <p:spPr>
          <a:xfrm>
            <a:off x="880659" y="1705476"/>
            <a:ext cx="4222864" cy="2160240"/>
          </a:xfrm>
          <a:prstGeom prst="rect">
            <a:avLst/>
          </a:prstGeom>
          <a:noFill/>
          <a:ln>
            <a:noFill/>
          </a:ln>
        </p:spPr>
      </p:pic>
      <p:pic>
        <p:nvPicPr>
          <p:cNvPr id="216" name="Google Shape;216;p16"/>
          <p:cNvPicPr preferRelativeResize="0"/>
          <p:nvPr/>
        </p:nvPicPr>
        <p:blipFill rotWithShape="1">
          <a:blip r:embed="rId4">
            <a:alphaModFix/>
          </a:blip>
          <a:srcRect/>
          <a:stretch/>
        </p:blipFill>
        <p:spPr>
          <a:xfrm>
            <a:off x="3542547" y="1697092"/>
            <a:ext cx="4222864" cy="2160240"/>
          </a:xfrm>
          <a:prstGeom prst="rect">
            <a:avLst/>
          </a:prstGeom>
          <a:noFill/>
          <a:ln>
            <a:noFill/>
          </a:ln>
        </p:spPr>
      </p:pic>
      <p:sp>
        <p:nvSpPr>
          <p:cNvPr id="217" name="Google Shape;217;p16"/>
          <p:cNvSpPr txBox="1">
            <a:spLocks noGrp="1"/>
          </p:cNvSpPr>
          <p:nvPr>
            <p:ph type="body" idx="1"/>
          </p:nvPr>
        </p:nvSpPr>
        <p:spPr>
          <a:xfrm>
            <a:off x="2286696" y="2571750"/>
            <a:ext cx="1324840" cy="29837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989898"/>
              </a:buClr>
              <a:buSzPts val="3200"/>
              <a:buFont typeface="Arial"/>
              <a:buNone/>
              <a:defRPr sz="32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8" name="Google Shape;218;p16"/>
          <p:cNvSpPr txBox="1">
            <a:spLocks noGrp="1"/>
          </p:cNvSpPr>
          <p:nvPr>
            <p:ph type="body" idx="2"/>
          </p:nvPr>
        </p:nvSpPr>
        <p:spPr>
          <a:xfrm>
            <a:off x="2286696" y="2939370"/>
            <a:ext cx="1324840" cy="29837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989898"/>
              </a:buClr>
              <a:buSzPts val="1000"/>
              <a:buFont typeface="Arial"/>
              <a:buNone/>
              <a:defRPr sz="1000" b="0"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9" name="Google Shape;219;p16"/>
          <p:cNvSpPr txBox="1">
            <a:spLocks noGrp="1"/>
          </p:cNvSpPr>
          <p:nvPr>
            <p:ph type="body" idx="3"/>
          </p:nvPr>
        </p:nvSpPr>
        <p:spPr>
          <a:xfrm>
            <a:off x="4973335" y="2571750"/>
            <a:ext cx="1324840" cy="29837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989898"/>
              </a:buClr>
              <a:buSzPts val="3200"/>
              <a:buFont typeface="Arial"/>
              <a:buNone/>
              <a:defRPr sz="32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20" name="Google Shape;220;p16"/>
          <p:cNvSpPr txBox="1">
            <a:spLocks noGrp="1"/>
          </p:cNvSpPr>
          <p:nvPr>
            <p:ph type="body" idx="4"/>
          </p:nvPr>
        </p:nvSpPr>
        <p:spPr>
          <a:xfrm>
            <a:off x="4973335" y="2939370"/>
            <a:ext cx="1324840" cy="29837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989898"/>
              </a:buClr>
              <a:buSzPts val="1000"/>
              <a:buFont typeface="Arial"/>
              <a:buNone/>
              <a:defRPr sz="1000" b="0"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221" name="Google Shape;221;p16"/>
          <p:cNvPicPr preferRelativeResize="0"/>
          <p:nvPr/>
        </p:nvPicPr>
        <p:blipFill rotWithShape="1">
          <a:blip r:embed="rId2">
            <a:alphaModFix/>
          </a:blip>
          <a:srcRect/>
          <a:stretch/>
        </p:blipFill>
        <p:spPr>
          <a:xfrm>
            <a:off x="1960619" y="1967641"/>
            <a:ext cx="2754306" cy="1408988"/>
          </a:xfrm>
          <a:prstGeom prst="rect">
            <a:avLst/>
          </a:prstGeom>
          <a:noFill/>
          <a:ln>
            <a:noFill/>
          </a:ln>
        </p:spPr>
      </p:pic>
      <p:pic>
        <p:nvPicPr>
          <p:cNvPr id="222" name="Google Shape;222;p16"/>
          <p:cNvPicPr preferRelativeResize="0"/>
          <p:nvPr/>
        </p:nvPicPr>
        <p:blipFill rotWithShape="1">
          <a:blip r:embed="rId3">
            <a:alphaModFix/>
          </a:blip>
          <a:srcRect/>
          <a:stretch/>
        </p:blipFill>
        <p:spPr>
          <a:xfrm>
            <a:off x="880659" y="1705476"/>
            <a:ext cx="4222864" cy="2160240"/>
          </a:xfrm>
          <a:prstGeom prst="rect">
            <a:avLst/>
          </a:prstGeom>
          <a:noFill/>
          <a:ln>
            <a:noFill/>
          </a:ln>
        </p:spPr>
      </p:pic>
      <p:pic>
        <p:nvPicPr>
          <p:cNvPr id="223" name="Google Shape;223;p16"/>
          <p:cNvPicPr preferRelativeResize="0"/>
          <p:nvPr/>
        </p:nvPicPr>
        <p:blipFill rotWithShape="1">
          <a:blip r:embed="rId4">
            <a:alphaModFix/>
          </a:blip>
          <a:srcRect/>
          <a:stretch/>
        </p:blipFill>
        <p:spPr>
          <a:xfrm>
            <a:off x="3542547" y="1697092"/>
            <a:ext cx="4222864" cy="2160240"/>
          </a:xfrm>
          <a:prstGeom prst="rect">
            <a:avLst/>
          </a:prstGeom>
          <a:noFill/>
          <a:ln>
            <a:noFill/>
          </a:ln>
        </p:spPr>
      </p:pic>
      <p:sp>
        <p:nvSpPr>
          <p:cNvPr id="224" name="Google Shape;224;p16"/>
          <p:cNvSpPr/>
          <p:nvPr/>
        </p:nvSpPr>
        <p:spPr>
          <a:xfrm>
            <a:off x="0" y="0"/>
            <a:ext cx="9144000" cy="636862"/>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13"/>
              <a:buFont typeface="Calibri"/>
              <a:buNone/>
            </a:pPr>
            <a:endParaRPr sz="1013">
              <a:solidFill>
                <a:schemeClr val="lt1"/>
              </a:solidFill>
              <a:latin typeface="Calibri"/>
              <a:ea typeface="Calibri"/>
              <a:cs typeface="Calibri"/>
              <a:sym typeface="Calibri"/>
            </a:endParaRPr>
          </a:p>
        </p:txBody>
      </p:sp>
      <p:sp>
        <p:nvSpPr>
          <p:cNvPr id="225" name="Google Shape;225;p16"/>
          <p:cNvSpPr txBox="1">
            <a:spLocks noGrp="1"/>
          </p:cNvSpPr>
          <p:nvPr>
            <p:ph type="title"/>
          </p:nvPr>
        </p:nvSpPr>
        <p:spPr>
          <a:xfrm>
            <a:off x="316679" y="121966"/>
            <a:ext cx="3735903" cy="38256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2400"/>
              <a:buFont typeface="Proxima Nova"/>
              <a:buNone/>
              <a:defRPr sz="2400" b="0" i="0">
                <a:solidFill>
                  <a:schemeClr val="lt1"/>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26" name="Google Shape;226;p16"/>
          <p:cNvPicPr preferRelativeResize="0"/>
          <p:nvPr/>
        </p:nvPicPr>
        <p:blipFill rotWithShape="1">
          <a:blip r:embed="rId5">
            <a:alphaModFix/>
          </a:blip>
          <a:srcRect/>
          <a:stretch/>
        </p:blipFill>
        <p:spPr>
          <a:xfrm>
            <a:off x="7929288" y="210064"/>
            <a:ext cx="813630" cy="21721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9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Infograhic">
  <p:cSld name="1_Title and Infograhic">
    <p:spTree>
      <p:nvGrpSpPr>
        <p:cNvPr id="1" name="Shape 227"/>
        <p:cNvGrpSpPr/>
        <p:nvPr/>
      </p:nvGrpSpPr>
      <p:grpSpPr>
        <a:xfrm>
          <a:off x="0" y="0"/>
          <a:ext cx="0" cy="0"/>
          <a:chOff x="0" y="0"/>
          <a:chExt cx="0" cy="0"/>
        </a:xfrm>
      </p:grpSpPr>
      <p:sp>
        <p:nvSpPr>
          <p:cNvPr id="228" name="Google Shape;228;p1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Proxima Nova"/>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29" name="Google Shape;229;p1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1pPr>
            <a:lvl2pPr marL="0" marR="0" lvl="1"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2pPr>
            <a:lvl3pPr marL="0" marR="0" lvl="2"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3pPr>
            <a:lvl4pPr marL="0" marR="0" lvl="3"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4pPr>
            <a:lvl5pPr marL="0" marR="0" lvl="4"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5pPr>
            <a:lvl6pPr marL="0" marR="0" lvl="5"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6pPr>
            <a:lvl7pPr marL="0" marR="0" lvl="6"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7pPr>
            <a:lvl8pPr marL="0" marR="0" lvl="7"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8pPr>
            <a:lvl9pPr marL="0" marR="0" lvl="8"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IN"/>
              <a:t>‹#›</a:t>
            </a:fld>
            <a:endParaRPr/>
          </a:p>
        </p:txBody>
      </p:sp>
      <p:pic>
        <p:nvPicPr>
          <p:cNvPr id="230" name="Google Shape;230;p17"/>
          <p:cNvPicPr preferRelativeResize="0"/>
          <p:nvPr/>
        </p:nvPicPr>
        <p:blipFill rotWithShape="1">
          <a:blip r:embed="rId2">
            <a:alphaModFix/>
          </a:blip>
          <a:srcRect/>
          <a:stretch/>
        </p:blipFill>
        <p:spPr>
          <a:xfrm>
            <a:off x="914602" y="2566307"/>
            <a:ext cx="2538282" cy="1298479"/>
          </a:xfrm>
          <a:prstGeom prst="rect">
            <a:avLst/>
          </a:prstGeom>
          <a:noFill/>
          <a:ln>
            <a:noFill/>
          </a:ln>
        </p:spPr>
      </p:pic>
      <p:pic>
        <p:nvPicPr>
          <p:cNvPr id="231" name="Google Shape;231;p17"/>
          <p:cNvPicPr preferRelativeResize="0"/>
          <p:nvPr/>
        </p:nvPicPr>
        <p:blipFill rotWithShape="1">
          <a:blip r:embed="rId3">
            <a:alphaModFix/>
          </a:blip>
          <a:srcRect/>
          <a:stretch/>
        </p:blipFill>
        <p:spPr>
          <a:xfrm>
            <a:off x="918760" y="1581506"/>
            <a:ext cx="7431156" cy="2999208"/>
          </a:xfrm>
          <a:prstGeom prst="rect">
            <a:avLst/>
          </a:prstGeom>
          <a:noFill/>
          <a:ln>
            <a:noFill/>
          </a:ln>
        </p:spPr>
      </p:pic>
      <p:sp>
        <p:nvSpPr>
          <p:cNvPr id="232" name="Google Shape;232;p17"/>
          <p:cNvSpPr txBox="1">
            <a:spLocks noGrp="1"/>
          </p:cNvSpPr>
          <p:nvPr>
            <p:ph type="body" idx="1"/>
          </p:nvPr>
        </p:nvSpPr>
        <p:spPr>
          <a:xfrm>
            <a:off x="1263041" y="2104600"/>
            <a:ext cx="830454" cy="29204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rgbClr val="989898"/>
              </a:buClr>
              <a:buSzPts val="1800"/>
              <a:buFont typeface="Arial"/>
              <a:buNone/>
              <a:defRPr sz="18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3" name="Google Shape;233;p17"/>
          <p:cNvSpPr txBox="1">
            <a:spLocks noGrp="1"/>
          </p:cNvSpPr>
          <p:nvPr>
            <p:ph type="body" idx="2"/>
          </p:nvPr>
        </p:nvSpPr>
        <p:spPr>
          <a:xfrm>
            <a:off x="2470356" y="3778988"/>
            <a:ext cx="784195" cy="30595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4" name="Google Shape;234;p17"/>
          <p:cNvSpPr txBox="1">
            <a:spLocks noGrp="1"/>
          </p:cNvSpPr>
          <p:nvPr>
            <p:ph type="body" idx="3"/>
          </p:nvPr>
        </p:nvSpPr>
        <p:spPr>
          <a:xfrm>
            <a:off x="3530790" y="2108961"/>
            <a:ext cx="824532" cy="28768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F6323E"/>
              </a:buClr>
              <a:buSzPts val="1800"/>
              <a:buFont typeface="Arial"/>
              <a:buNone/>
              <a:defRPr sz="1800" b="1" i="0" u="none" strike="noStrike" cap="none">
                <a:solidFill>
                  <a:srgbClr val="F6323E"/>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5" name="Google Shape;235;p17"/>
          <p:cNvSpPr txBox="1">
            <a:spLocks noGrp="1"/>
          </p:cNvSpPr>
          <p:nvPr>
            <p:ph type="body" idx="4"/>
          </p:nvPr>
        </p:nvSpPr>
        <p:spPr>
          <a:xfrm>
            <a:off x="4729642" y="3771033"/>
            <a:ext cx="745627" cy="30595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rgbClr val="F6323E"/>
              </a:buClr>
              <a:buSzPts val="1800"/>
              <a:buFont typeface="Arial"/>
              <a:buNone/>
              <a:defRPr sz="1800" b="1" i="0" u="none" strike="noStrike" cap="none">
                <a:solidFill>
                  <a:srgbClr val="F6323E"/>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6" name="Google Shape;236;p17"/>
          <p:cNvSpPr txBox="1">
            <a:spLocks noGrp="1"/>
          </p:cNvSpPr>
          <p:nvPr>
            <p:ph type="body" idx="5"/>
          </p:nvPr>
        </p:nvSpPr>
        <p:spPr>
          <a:xfrm>
            <a:off x="5904099" y="2107682"/>
            <a:ext cx="758842" cy="29204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989898"/>
              </a:buClr>
              <a:buSzPts val="1800"/>
              <a:buFont typeface="Arial"/>
              <a:buNone/>
              <a:defRPr sz="18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7" name="Google Shape;237;p17"/>
          <p:cNvSpPr txBox="1">
            <a:spLocks noGrp="1"/>
          </p:cNvSpPr>
          <p:nvPr>
            <p:ph type="body" idx="6"/>
          </p:nvPr>
        </p:nvSpPr>
        <p:spPr>
          <a:xfrm>
            <a:off x="7023857" y="3762859"/>
            <a:ext cx="784195" cy="30595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rgbClr val="F6323E"/>
              </a:buClr>
              <a:buSzPts val="1800"/>
              <a:buFont typeface="Arial"/>
              <a:buNone/>
              <a:defRPr sz="1800" b="1" i="0" u="none" strike="noStrike" cap="none">
                <a:solidFill>
                  <a:srgbClr val="F6323E"/>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8" name="Google Shape;238;p17"/>
          <p:cNvSpPr txBox="1">
            <a:spLocks noGrp="1"/>
          </p:cNvSpPr>
          <p:nvPr>
            <p:ph type="body" idx="7"/>
          </p:nvPr>
        </p:nvSpPr>
        <p:spPr>
          <a:xfrm>
            <a:off x="2156171" y="1257995"/>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1"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9" name="Google Shape;239;p17"/>
          <p:cNvSpPr txBox="1">
            <a:spLocks noGrp="1"/>
          </p:cNvSpPr>
          <p:nvPr>
            <p:ph type="body" idx="8"/>
          </p:nvPr>
        </p:nvSpPr>
        <p:spPr>
          <a:xfrm>
            <a:off x="2156171" y="1523662"/>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0" name="Google Shape;240;p17"/>
          <p:cNvSpPr txBox="1">
            <a:spLocks noGrp="1"/>
          </p:cNvSpPr>
          <p:nvPr>
            <p:ph type="body" idx="9"/>
          </p:nvPr>
        </p:nvSpPr>
        <p:spPr>
          <a:xfrm>
            <a:off x="4513908" y="1257995"/>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rgbClr val="F1333F"/>
              </a:buClr>
              <a:buSzPts val="1200"/>
              <a:buFont typeface="Arial"/>
              <a:buNone/>
              <a:defRPr sz="1200" b="1" i="0" u="none" strike="noStrike" cap="none">
                <a:solidFill>
                  <a:srgbClr val="F1333F"/>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1" name="Google Shape;241;p17"/>
          <p:cNvSpPr txBox="1">
            <a:spLocks noGrp="1"/>
          </p:cNvSpPr>
          <p:nvPr>
            <p:ph type="body" idx="13"/>
          </p:nvPr>
        </p:nvSpPr>
        <p:spPr>
          <a:xfrm>
            <a:off x="4513908" y="1523662"/>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2" name="Google Shape;242;p17"/>
          <p:cNvSpPr txBox="1">
            <a:spLocks noGrp="1"/>
          </p:cNvSpPr>
          <p:nvPr>
            <p:ph type="body" idx="14"/>
          </p:nvPr>
        </p:nvSpPr>
        <p:spPr>
          <a:xfrm>
            <a:off x="6720777" y="1257995"/>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rgbClr val="F1333F"/>
              </a:buClr>
              <a:buSzPts val="1200"/>
              <a:buFont typeface="Arial"/>
              <a:buNone/>
              <a:defRPr sz="1200" b="1" i="0" u="none" strike="noStrike" cap="none">
                <a:solidFill>
                  <a:srgbClr val="F1333F"/>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3" name="Google Shape;243;p17"/>
          <p:cNvSpPr txBox="1">
            <a:spLocks noGrp="1"/>
          </p:cNvSpPr>
          <p:nvPr>
            <p:ph type="body" idx="15"/>
          </p:nvPr>
        </p:nvSpPr>
        <p:spPr>
          <a:xfrm>
            <a:off x="6720777" y="1523662"/>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4" name="Google Shape;244;p17"/>
          <p:cNvSpPr txBox="1">
            <a:spLocks noGrp="1"/>
          </p:cNvSpPr>
          <p:nvPr>
            <p:ph type="body" idx="16"/>
          </p:nvPr>
        </p:nvSpPr>
        <p:spPr>
          <a:xfrm>
            <a:off x="995265" y="3791876"/>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rgbClr val="989898"/>
              </a:buClr>
              <a:buSzPts val="1200"/>
              <a:buFont typeface="Arial"/>
              <a:buNone/>
              <a:defRPr sz="12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5" name="Google Shape;245;p17"/>
          <p:cNvSpPr txBox="1">
            <a:spLocks noGrp="1"/>
          </p:cNvSpPr>
          <p:nvPr>
            <p:ph type="body" idx="17"/>
          </p:nvPr>
        </p:nvSpPr>
        <p:spPr>
          <a:xfrm>
            <a:off x="995265" y="4057543"/>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6" name="Google Shape;246;p17"/>
          <p:cNvSpPr txBox="1">
            <a:spLocks noGrp="1"/>
          </p:cNvSpPr>
          <p:nvPr>
            <p:ph type="body" idx="18"/>
          </p:nvPr>
        </p:nvSpPr>
        <p:spPr>
          <a:xfrm>
            <a:off x="3326285" y="3779691"/>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rgbClr val="F1333F"/>
              </a:buClr>
              <a:buSzPts val="1200"/>
              <a:buFont typeface="Arial"/>
              <a:buNone/>
              <a:defRPr sz="1200" b="1" i="0" u="none" strike="noStrike" cap="none">
                <a:solidFill>
                  <a:srgbClr val="F1333F"/>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7" name="Google Shape;247;p17"/>
          <p:cNvSpPr txBox="1">
            <a:spLocks noGrp="1"/>
          </p:cNvSpPr>
          <p:nvPr>
            <p:ph type="body" idx="19"/>
          </p:nvPr>
        </p:nvSpPr>
        <p:spPr>
          <a:xfrm>
            <a:off x="3326285" y="4045358"/>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8" name="Google Shape;248;p17"/>
          <p:cNvSpPr txBox="1">
            <a:spLocks noGrp="1"/>
          </p:cNvSpPr>
          <p:nvPr>
            <p:ph type="body" idx="20"/>
          </p:nvPr>
        </p:nvSpPr>
        <p:spPr>
          <a:xfrm>
            <a:off x="5599996" y="3758972"/>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rgbClr val="989898"/>
              </a:buClr>
              <a:buSzPts val="1200"/>
              <a:buFont typeface="Arial"/>
              <a:buNone/>
              <a:defRPr sz="12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9" name="Google Shape;249;p17"/>
          <p:cNvSpPr txBox="1">
            <a:spLocks noGrp="1"/>
          </p:cNvSpPr>
          <p:nvPr>
            <p:ph type="body" idx="21"/>
          </p:nvPr>
        </p:nvSpPr>
        <p:spPr>
          <a:xfrm>
            <a:off x="5599996" y="4024639"/>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250" name="Google Shape;250;p17"/>
          <p:cNvPicPr preferRelativeResize="0"/>
          <p:nvPr/>
        </p:nvPicPr>
        <p:blipFill rotWithShape="1">
          <a:blip r:embed="rId2">
            <a:alphaModFix/>
          </a:blip>
          <a:srcRect/>
          <a:stretch/>
        </p:blipFill>
        <p:spPr>
          <a:xfrm>
            <a:off x="914602" y="2566307"/>
            <a:ext cx="2538282" cy="1298479"/>
          </a:xfrm>
          <a:prstGeom prst="rect">
            <a:avLst/>
          </a:prstGeom>
          <a:noFill/>
          <a:ln>
            <a:noFill/>
          </a:ln>
        </p:spPr>
      </p:pic>
      <p:pic>
        <p:nvPicPr>
          <p:cNvPr id="251" name="Google Shape;251;p17"/>
          <p:cNvPicPr preferRelativeResize="0"/>
          <p:nvPr/>
        </p:nvPicPr>
        <p:blipFill rotWithShape="1">
          <a:blip r:embed="rId3">
            <a:alphaModFix/>
          </a:blip>
          <a:srcRect/>
          <a:stretch/>
        </p:blipFill>
        <p:spPr>
          <a:xfrm>
            <a:off x="918760" y="1581506"/>
            <a:ext cx="7431156" cy="2999208"/>
          </a:xfrm>
          <a:prstGeom prst="rect">
            <a:avLst/>
          </a:prstGeom>
          <a:noFill/>
          <a:ln>
            <a:noFill/>
          </a:ln>
        </p:spPr>
      </p:pic>
      <p:sp>
        <p:nvSpPr>
          <p:cNvPr id="252" name="Google Shape;252;p17"/>
          <p:cNvSpPr/>
          <p:nvPr/>
        </p:nvSpPr>
        <p:spPr>
          <a:xfrm>
            <a:off x="0" y="0"/>
            <a:ext cx="9144000" cy="636862"/>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13"/>
              <a:buFont typeface="Calibri"/>
              <a:buNone/>
            </a:pPr>
            <a:endParaRPr sz="1013">
              <a:solidFill>
                <a:schemeClr val="lt1"/>
              </a:solidFill>
              <a:latin typeface="Calibri"/>
              <a:ea typeface="Calibri"/>
              <a:cs typeface="Calibri"/>
              <a:sym typeface="Calibri"/>
            </a:endParaRPr>
          </a:p>
        </p:txBody>
      </p:sp>
      <p:sp>
        <p:nvSpPr>
          <p:cNvPr id="253" name="Google Shape;253;p17"/>
          <p:cNvSpPr txBox="1">
            <a:spLocks noGrp="1"/>
          </p:cNvSpPr>
          <p:nvPr>
            <p:ph type="title"/>
          </p:nvPr>
        </p:nvSpPr>
        <p:spPr>
          <a:xfrm>
            <a:off x="316679" y="121966"/>
            <a:ext cx="3735903" cy="38256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2400"/>
              <a:buFont typeface="Proxima Nova"/>
              <a:buNone/>
              <a:defRPr sz="2400" b="0" i="0">
                <a:solidFill>
                  <a:schemeClr val="lt1"/>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54" name="Google Shape;254;p17"/>
          <p:cNvPicPr preferRelativeResize="0"/>
          <p:nvPr/>
        </p:nvPicPr>
        <p:blipFill rotWithShape="1">
          <a:blip r:embed="rId4">
            <a:alphaModFix/>
          </a:blip>
          <a:srcRect/>
          <a:stretch/>
        </p:blipFill>
        <p:spPr>
          <a:xfrm>
            <a:off x="7929288" y="210064"/>
            <a:ext cx="813630" cy="21721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9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Infographic 2">
  <p:cSld name="1_Title and Infographic 2">
    <p:spTree>
      <p:nvGrpSpPr>
        <p:cNvPr id="1" name="Shape 255"/>
        <p:cNvGrpSpPr/>
        <p:nvPr/>
      </p:nvGrpSpPr>
      <p:grpSpPr>
        <a:xfrm>
          <a:off x="0" y="0"/>
          <a:ext cx="0" cy="0"/>
          <a:chOff x="0" y="0"/>
          <a:chExt cx="0" cy="0"/>
        </a:xfrm>
      </p:grpSpPr>
      <p:sp>
        <p:nvSpPr>
          <p:cNvPr id="256" name="Google Shape;256;p1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Proxima Nova"/>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57" name="Google Shape;257;p1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1pPr>
            <a:lvl2pPr marL="0" marR="0" lvl="1"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2pPr>
            <a:lvl3pPr marL="0" marR="0" lvl="2"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3pPr>
            <a:lvl4pPr marL="0" marR="0" lvl="3"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4pPr>
            <a:lvl5pPr marL="0" marR="0" lvl="4"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5pPr>
            <a:lvl6pPr marL="0" marR="0" lvl="5"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6pPr>
            <a:lvl7pPr marL="0" marR="0" lvl="6"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7pPr>
            <a:lvl8pPr marL="0" marR="0" lvl="7"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8pPr>
            <a:lvl9pPr marL="0" marR="0" lvl="8"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IN"/>
              <a:t>‹#›</a:t>
            </a:fld>
            <a:endParaRPr/>
          </a:p>
        </p:txBody>
      </p:sp>
      <p:pic>
        <p:nvPicPr>
          <p:cNvPr id="258" name="Google Shape;258;p18" descr="C:\Users\diyajoseph\Desktop\New folder (3)\Infographics-01-01.png"/>
          <p:cNvPicPr preferRelativeResize="0"/>
          <p:nvPr/>
        </p:nvPicPr>
        <p:blipFill rotWithShape="1">
          <a:blip r:embed="rId2">
            <a:alphaModFix/>
          </a:blip>
          <a:srcRect/>
          <a:stretch/>
        </p:blipFill>
        <p:spPr>
          <a:xfrm>
            <a:off x="4349184" y="1331625"/>
            <a:ext cx="3644856" cy="3644859"/>
          </a:xfrm>
          <a:prstGeom prst="rect">
            <a:avLst/>
          </a:prstGeom>
          <a:noFill/>
          <a:ln>
            <a:noFill/>
          </a:ln>
        </p:spPr>
      </p:pic>
      <p:sp>
        <p:nvSpPr>
          <p:cNvPr id="259" name="Google Shape;259;p18"/>
          <p:cNvSpPr txBox="1">
            <a:spLocks noGrp="1"/>
          </p:cNvSpPr>
          <p:nvPr>
            <p:ph type="body" idx="1"/>
          </p:nvPr>
        </p:nvSpPr>
        <p:spPr>
          <a:xfrm>
            <a:off x="630238" y="1347788"/>
            <a:ext cx="3182128" cy="27717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820"/>
              <a:buFont typeface="Arial"/>
              <a:buNone/>
              <a:defRPr sz="182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60" name="Google Shape;260;p18"/>
          <p:cNvSpPr txBox="1">
            <a:spLocks noGrp="1"/>
          </p:cNvSpPr>
          <p:nvPr>
            <p:ph type="body" idx="2"/>
          </p:nvPr>
        </p:nvSpPr>
        <p:spPr>
          <a:xfrm>
            <a:off x="6433953" y="1722104"/>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rgbClr val="989898"/>
              </a:buClr>
              <a:buSzPts val="1200"/>
              <a:buFont typeface="Arial"/>
              <a:buNone/>
              <a:defRPr sz="12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61" name="Google Shape;261;p18"/>
          <p:cNvSpPr txBox="1">
            <a:spLocks noGrp="1"/>
          </p:cNvSpPr>
          <p:nvPr>
            <p:ph type="body" idx="3"/>
          </p:nvPr>
        </p:nvSpPr>
        <p:spPr>
          <a:xfrm>
            <a:off x="6433953" y="1987771"/>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62" name="Google Shape;262;p18"/>
          <p:cNvSpPr txBox="1">
            <a:spLocks noGrp="1"/>
          </p:cNvSpPr>
          <p:nvPr>
            <p:ph type="body" idx="4"/>
          </p:nvPr>
        </p:nvSpPr>
        <p:spPr>
          <a:xfrm>
            <a:off x="4628562" y="3026158"/>
            <a:ext cx="1182772" cy="38664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rgbClr val="989898"/>
              </a:buClr>
              <a:buSzPts val="1100"/>
              <a:buFont typeface="Arial"/>
              <a:buNone/>
              <a:defRPr sz="11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63" name="Google Shape;263;p18"/>
          <p:cNvSpPr txBox="1">
            <a:spLocks noGrp="1"/>
          </p:cNvSpPr>
          <p:nvPr>
            <p:ph type="body" idx="5"/>
          </p:nvPr>
        </p:nvSpPr>
        <p:spPr>
          <a:xfrm>
            <a:off x="7003447" y="2783735"/>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64" name="Google Shape;264;p18"/>
          <p:cNvSpPr txBox="1">
            <a:spLocks noGrp="1"/>
          </p:cNvSpPr>
          <p:nvPr>
            <p:ph type="body" idx="6"/>
          </p:nvPr>
        </p:nvSpPr>
        <p:spPr>
          <a:xfrm>
            <a:off x="7009593" y="3303767"/>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rgbClr val="989898"/>
              </a:buClr>
              <a:buSzPts val="1200"/>
              <a:buFont typeface="Arial"/>
              <a:buNone/>
              <a:defRPr sz="12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65" name="Google Shape;265;p18"/>
          <p:cNvSpPr txBox="1">
            <a:spLocks noGrp="1"/>
          </p:cNvSpPr>
          <p:nvPr>
            <p:ph type="body" idx="7"/>
          </p:nvPr>
        </p:nvSpPr>
        <p:spPr>
          <a:xfrm>
            <a:off x="7009593" y="3569434"/>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66" name="Google Shape;266;p18"/>
          <p:cNvSpPr txBox="1">
            <a:spLocks noGrp="1"/>
          </p:cNvSpPr>
          <p:nvPr>
            <p:ph type="body" idx="8"/>
          </p:nvPr>
        </p:nvSpPr>
        <p:spPr>
          <a:xfrm>
            <a:off x="6433953" y="4034311"/>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rgbClr val="989898"/>
              </a:buClr>
              <a:buSzPts val="1200"/>
              <a:buFont typeface="Arial"/>
              <a:buNone/>
              <a:defRPr sz="12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67" name="Google Shape;267;p18"/>
          <p:cNvSpPr txBox="1">
            <a:spLocks noGrp="1"/>
          </p:cNvSpPr>
          <p:nvPr>
            <p:ph type="body" idx="9"/>
          </p:nvPr>
        </p:nvSpPr>
        <p:spPr>
          <a:xfrm>
            <a:off x="6433953" y="4299978"/>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68" name="Google Shape;268;p18"/>
          <p:cNvSpPr txBox="1">
            <a:spLocks noGrp="1"/>
          </p:cNvSpPr>
          <p:nvPr>
            <p:ph type="body" idx="13"/>
          </p:nvPr>
        </p:nvSpPr>
        <p:spPr>
          <a:xfrm>
            <a:off x="7001132" y="2524953"/>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rgbClr val="989898"/>
              </a:buClr>
              <a:buSzPts val="1200"/>
              <a:buFont typeface="Arial"/>
              <a:buNone/>
              <a:defRPr sz="12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69" name="Google Shape;269;p18"/>
          <p:cNvSpPr/>
          <p:nvPr/>
        </p:nvSpPr>
        <p:spPr>
          <a:xfrm>
            <a:off x="0" y="0"/>
            <a:ext cx="9144000" cy="636862"/>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13"/>
              <a:buFont typeface="Calibri"/>
              <a:buNone/>
            </a:pPr>
            <a:endParaRPr sz="1013">
              <a:solidFill>
                <a:schemeClr val="lt1"/>
              </a:solidFill>
              <a:latin typeface="Calibri"/>
              <a:ea typeface="Calibri"/>
              <a:cs typeface="Calibri"/>
              <a:sym typeface="Calibri"/>
            </a:endParaRPr>
          </a:p>
        </p:txBody>
      </p:sp>
      <p:pic>
        <p:nvPicPr>
          <p:cNvPr id="270" name="Google Shape;270;p18"/>
          <p:cNvPicPr preferRelativeResize="0"/>
          <p:nvPr/>
        </p:nvPicPr>
        <p:blipFill rotWithShape="1">
          <a:blip r:embed="rId3">
            <a:alphaModFix/>
          </a:blip>
          <a:srcRect/>
          <a:stretch/>
        </p:blipFill>
        <p:spPr>
          <a:xfrm>
            <a:off x="7929288" y="210064"/>
            <a:ext cx="813630" cy="21721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95">
          <p15:clr>
            <a:srgbClr val="FBAE40"/>
          </p15:clr>
        </p15:guide>
        <p15:guide id="2" orient="horz" pos="849">
          <p15:clr>
            <a:srgbClr val="FBAE40"/>
          </p15:clr>
        </p15:guide>
        <p15:guide id="3" orient="horz" pos="2663">
          <p15:clr>
            <a:srgbClr val="FBAE40"/>
          </p15:clr>
        </p15:guide>
        <p15:guide id="4" pos="25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Infographic 3">
  <p:cSld name="1_Title and Infographic 3">
    <p:spTree>
      <p:nvGrpSpPr>
        <p:cNvPr id="1" name="Shape 271"/>
        <p:cNvGrpSpPr/>
        <p:nvPr/>
      </p:nvGrpSpPr>
      <p:grpSpPr>
        <a:xfrm>
          <a:off x="0" y="0"/>
          <a:ext cx="0" cy="0"/>
          <a:chOff x="0" y="0"/>
          <a:chExt cx="0" cy="0"/>
        </a:xfrm>
      </p:grpSpPr>
      <p:sp>
        <p:nvSpPr>
          <p:cNvPr id="272" name="Google Shape;272;p1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Proxima Nova"/>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73" name="Google Shape;273;p1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1pPr>
            <a:lvl2pPr marL="0" marR="0" lvl="1"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2pPr>
            <a:lvl3pPr marL="0" marR="0" lvl="2"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3pPr>
            <a:lvl4pPr marL="0" marR="0" lvl="3"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4pPr>
            <a:lvl5pPr marL="0" marR="0" lvl="4"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5pPr>
            <a:lvl6pPr marL="0" marR="0" lvl="5"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6pPr>
            <a:lvl7pPr marL="0" marR="0" lvl="6"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7pPr>
            <a:lvl8pPr marL="0" marR="0" lvl="7"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8pPr>
            <a:lvl9pPr marL="0" marR="0" lvl="8"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IN"/>
              <a:t>‹#›</a:t>
            </a:fld>
            <a:endParaRPr/>
          </a:p>
        </p:txBody>
      </p:sp>
      <p:sp>
        <p:nvSpPr>
          <p:cNvPr id="274" name="Google Shape;274;p19"/>
          <p:cNvSpPr txBox="1">
            <a:spLocks noGrp="1"/>
          </p:cNvSpPr>
          <p:nvPr>
            <p:ph type="body" idx="1"/>
          </p:nvPr>
        </p:nvSpPr>
        <p:spPr>
          <a:xfrm>
            <a:off x="2184783" y="1316876"/>
            <a:ext cx="1331623" cy="14816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989898"/>
              </a:buClr>
              <a:buSzPts val="1000"/>
              <a:buFont typeface="Arial"/>
              <a:buNone/>
              <a:defRPr sz="10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75" name="Google Shape;275;p19"/>
          <p:cNvSpPr txBox="1">
            <a:spLocks noGrp="1"/>
          </p:cNvSpPr>
          <p:nvPr>
            <p:ph type="body" idx="2"/>
          </p:nvPr>
        </p:nvSpPr>
        <p:spPr>
          <a:xfrm>
            <a:off x="2184783" y="1496505"/>
            <a:ext cx="1331623" cy="17697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76" name="Google Shape;276;p19"/>
          <p:cNvSpPr txBox="1">
            <a:spLocks noGrp="1"/>
          </p:cNvSpPr>
          <p:nvPr>
            <p:ph type="body" idx="3"/>
          </p:nvPr>
        </p:nvSpPr>
        <p:spPr>
          <a:xfrm>
            <a:off x="2184783" y="1708544"/>
            <a:ext cx="1331623" cy="18359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989898"/>
              </a:buClr>
              <a:buSzPts val="1600"/>
              <a:buFont typeface="Arial"/>
              <a:buNone/>
              <a:defRPr sz="16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77" name="Google Shape;277;p19"/>
          <p:cNvSpPr txBox="1">
            <a:spLocks noGrp="1"/>
          </p:cNvSpPr>
          <p:nvPr>
            <p:ph type="body" idx="4"/>
          </p:nvPr>
        </p:nvSpPr>
        <p:spPr>
          <a:xfrm>
            <a:off x="1648313" y="2160534"/>
            <a:ext cx="1331623" cy="14816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000"/>
              <a:buFont typeface="Arial"/>
              <a:buNone/>
              <a:defRPr sz="1000" b="1"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78" name="Google Shape;278;p19"/>
          <p:cNvSpPr txBox="1">
            <a:spLocks noGrp="1"/>
          </p:cNvSpPr>
          <p:nvPr>
            <p:ph type="body" idx="5"/>
          </p:nvPr>
        </p:nvSpPr>
        <p:spPr>
          <a:xfrm>
            <a:off x="1648313" y="2340163"/>
            <a:ext cx="1331623" cy="17697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79" name="Google Shape;279;p19"/>
          <p:cNvSpPr txBox="1">
            <a:spLocks noGrp="1"/>
          </p:cNvSpPr>
          <p:nvPr>
            <p:ph type="body" idx="6"/>
          </p:nvPr>
        </p:nvSpPr>
        <p:spPr>
          <a:xfrm>
            <a:off x="1648313" y="2552202"/>
            <a:ext cx="1331623" cy="18359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989898"/>
              </a:buClr>
              <a:buSzPts val="1600"/>
              <a:buFont typeface="Arial"/>
              <a:buNone/>
              <a:defRPr sz="16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80" name="Google Shape;280;p19"/>
          <p:cNvSpPr txBox="1">
            <a:spLocks noGrp="1"/>
          </p:cNvSpPr>
          <p:nvPr>
            <p:ph type="body" idx="7"/>
          </p:nvPr>
        </p:nvSpPr>
        <p:spPr>
          <a:xfrm>
            <a:off x="1670695" y="3113991"/>
            <a:ext cx="1331623" cy="14816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989898"/>
              </a:buClr>
              <a:buSzPts val="1000"/>
              <a:buFont typeface="Arial"/>
              <a:buNone/>
              <a:defRPr sz="10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81" name="Google Shape;281;p19"/>
          <p:cNvSpPr txBox="1">
            <a:spLocks noGrp="1"/>
          </p:cNvSpPr>
          <p:nvPr>
            <p:ph type="body" idx="8"/>
          </p:nvPr>
        </p:nvSpPr>
        <p:spPr>
          <a:xfrm>
            <a:off x="1670695" y="3293620"/>
            <a:ext cx="1331623" cy="17697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82" name="Google Shape;282;p19"/>
          <p:cNvSpPr txBox="1">
            <a:spLocks noGrp="1"/>
          </p:cNvSpPr>
          <p:nvPr>
            <p:ph type="body" idx="9"/>
          </p:nvPr>
        </p:nvSpPr>
        <p:spPr>
          <a:xfrm>
            <a:off x="1670695" y="3505659"/>
            <a:ext cx="1331623" cy="18359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989898"/>
              </a:buClr>
              <a:buSzPts val="1600"/>
              <a:buFont typeface="Arial"/>
              <a:buNone/>
              <a:defRPr sz="16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83" name="Google Shape;283;p19"/>
          <p:cNvSpPr txBox="1">
            <a:spLocks noGrp="1"/>
          </p:cNvSpPr>
          <p:nvPr>
            <p:ph type="body" idx="13"/>
          </p:nvPr>
        </p:nvSpPr>
        <p:spPr>
          <a:xfrm>
            <a:off x="2154251" y="3833167"/>
            <a:ext cx="1331623" cy="14816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F1333F"/>
              </a:buClr>
              <a:buSzPts val="1000"/>
              <a:buFont typeface="Arial"/>
              <a:buNone/>
              <a:defRPr sz="1000" b="1" i="0" u="none" strike="noStrike" cap="none">
                <a:solidFill>
                  <a:srgbClr val="F1333F"/>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84" name="Google Shape;284;p19"/>
          <p:cNvSpPr txBox="1">
            <a:spLocks noGrp="1"/>
          </p:cNvSpPr>
          <p:nvPr>
            <p:ph type="body" idx="14"/>
          </p:nvPr>
        </p:nvSpPr>
        <p:spPr>
          <a:xfrm>
            <a:off x="2154251" y="4012796"/>
            <a:ext cx="1331623" cy="17697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85" name="Google Shape;285;p19"/>
          <p:cNvSpPr txBox="1">
            <a:spLocks noGrp="1"/>
          </p:cNvSpPr>
          <p:nvPr>
            <p:ph type="body" idx="15"/>
          </p:nvPr>
        </p:nvSpPr>
        <p:spPr>
          <a:xfrm>
            <a:off x="2154251" y="4224835"/>
            <a:ext cx="1331623" cy="18359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989898"/>
              </a:buClr>
              <a:buSzPts val="1600"/>
              <a:buFont typeface="Arial"/>
              <a:buNone/>
              <a:defRPr sz="16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86" name="Google Shape;286;p19"/>
          <p:cNvSpPr txBox="1">
            <a:spLocks noGrp="1"/>
          </p:cNvSpPr>
          <p:nvPr>
            <p:ph type="body" idx="16"/>
          </p:nvPr>
        </p:nvSpPr>
        <p:spPr>
          <a:xfrm>
            <a:off x="5711844" y="1274684"/>
            <a:ext cx="1331623" cy="14816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F1333F"/>
              </a:buClr>
              <a:buSzPts val="1000"/>
              <a:buFont typeface="Arial"/>
              <a:buNone/>
              <a:defRPr sz="1000" b="1" i="0" u="none" strike="noStrike" cap="none">
                <a:solidFill>
                  <a:srgbClr val="F1333F"/>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87" name="Google Shape;287;p19"/>
          <p:cNvSpPr txBox="1">
            <a:spLocks noGrp="1"/>
          </p:cNvSpPr>
          <p:nvPr>
            <p:ph type="body" idx="17"/>
          </p:nvPr>
        </p:nvSpPr>
        <p:spPr>
          <a:xfrm>
            <a:off x="5711844" y="1454313"/>
            <a:ext cx="1331623" cy="17697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88" name="Google Shape;288;p19"/>
          <p:cNvSpPr txBox="1">
            <a:spLocks noGrp="1"/>
          </p:cNvSpPr>
          <p:nvPr>
            <p:ph type="body" idx="18"/>
          </p:nvPr>
        </p:nvSpPr>
        <p:spPr>
          <a:xfrm>
            <a:off x="5711844" y="1666352"/>
            <a:ext cx="1331623" cy="18359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989898"/>
              </a:buClr>
              <a:buSzPts val="1600"/>
              <a:buFont typeface="Arial"/>
              <a:buNone/>
              <a:defRPr sz="16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89" name="Google Shape;289;p19"/>
          <p:cNvSpPr txBox="1">
            <a:spLocks noGrp="1"/>
          </p:cNvSpPr>
          <p:nvPr>
            <p:ph type="body" idx="19"/>
          </p:nvPr>
        </p:nvSpPr>
        <p:spPr>
          <a:xfrm>
            <a:off x="6247590" y="2081713"/>
            <a:ext cx="1331623" cy="14816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989898"/>
              </a:buClr>
              <a:buSzPts val="1000"/>
              <a:buFont typeface="Arial"/>
              <a:buNone/>
              <a:defRPr sz="10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90" name="Google Shape;290;p19"/>
          <p:cNvSpPr txBox="1">
            <a:spLocks noGrp="1"/>
          </p:cNvSpPr>
          <p:nvPr>
            <p:ph type="body" idx="20"/>
          </p:nvPr>
        </p:nvSpPr>
        <p:spPr>
          <a:xfrm>
            <a:off x="6247590" y="2261342"/>
            <a:ext cx="1331623" cy="17697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91" name="Google Shape;291;p19"/>
          <p:cNvSpPr txBox="1">
            <a:spLocks noGrp="1"/>
          </p:cNvSpPr>
          <p:nvPr>
            <p:ph type="body" idx="21"/>
          </p:nvPr>
        </p:nvSpPr>
        <p:spPr>
          <a:xfrm>
            <a:off x="6247590" y="2473381"/>
            <a:ext cx="1331623" cy="18359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989898"/>
              </a:buClr>
              <a:buSzPts val="1600"/>
              <a:buFont typeface="Arial"/>
              <a:buNone/>
              <a:defRPr sz="16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92" name="Google Shape;292;p19"/>
          <p:cNvSpPr txBox="1">
            <a:spLocks noGrp="1"/>
          </p:cNvSpPr>
          <p:nvPr>
            <p:ph type="body" idx="22"/>
          </p:nvPr>
        </p:nvSpPr>
        <p:spPr>
          <a:xfrm>
            <a:off x="6247590" y="3009669"/>
            <a:ext cx="1331623" cy="14816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F1333F"/>
              </a:buClr>
              <a:buSzPts val="1000"/>
              <a:buFont typeface="Arial"/>
              <a:buNone/>
              <a:defRPr sz="1000" b="1" i="0" u="none" strike="noStrike" cap="none">
                <a:solidFill>
                  <a:srgbClr val="F1333F"/>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93" name="Google Shape;293;p19"/>
          <p:cNvSpPr txBox="1">
            <a:spLocks noGrp="1"/>
          </p:cNvSpPr>
          <p:nvPr>
            <p:ph type="body" idx="23"/>
          </p:nvPr>
        </p:nvSpPr>
        <p:spPr>
          <a:xfrm>
            <a:off x="6247590" y="3189298"/>
            <a:ext cx="1331623" cy="17697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94" name="Google Shape;294;p19"/>
          <p:cNvSpPr txBox="1">
            <a:spLocks noGrp="1"/>
          </p:cNvSpPr>
          <p:nvPr>
            <p:ph type="body" idx="24"/>
          </p:nvPr>
        </p:nvSpPr>
        <p:spPr>
          <a:xfrm>
            <a:off x="6247590" y="3401337"/>
            <a:ext cx="1331623" cy="18359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989898"/>
              </a:buClr>
              <a:buSzPts val="1600"/>
              <a:buFont typeface="Arial"/>
              <a:buNone/>
              <a:defRPr sz="16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95" name="Google Shape;295;p19"/>
          <p:cNvSpPr txBox="1">
            <a:spLocks noGrp="1"/>
          </p:cNvSpPr>
          <p:nvPr>
            <p:ph type="body" idx="25"/>
          </p:nvPr>
        </p:nvSpPr>
        <p:spPr>
          <a:xfrm>
            <a:off x="5911033" y="3827718"/>
            <a:ext cx="1331623" cy="14816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989898"/>
              </a:buClr>
              <a:buSzPts val="1000"/>
              <a:buFont typeface="Arial"/>
              <a:buNone/>
              <a:defRPr sz="10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96" name="Google Shape;296;p19"/>
          <p:cNvSpPr txBox="1">
            <a:spLocks noGrp="1"/>
          </p:cNvSpPr>
          <p:nvPr>
            <p:ph type="body" idx="26"/>
          </p:nvPr>
        </p:nvSpPr>
        <p:spPr>
          <a:xfrm>
            <a:off x="5911033" y="4007347"/>
            <a:ext cx="1331623" cy="17697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97" name="Google Shape;297;p19"/>
          <p:cNvSpPr txBox="1">
            <a:spLocks noGrp="1"/>
          </p:cNvSpPr>
          <p:nvPr>
            <p:ph type="body" idx="27"/>
          </p:nvPr>
        </p:nvSpPr>
        <p:spPr>
          <a:xfrm>
            <a:off x="5911033" y="4219386"/>
            <a:ext cx="1331623" cy="18359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989898"/>
              </a:buClr>
              <a:buSzPts val="1600"/>
              <a:buFont typeface="Arial"/>
              <a:buNone/>
              <a:defRPr sz="16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grpSp>
        <p:nvGrpSpPr>
          <p:cNvPr id="298" name="Google Shape;298;p19"/>
          <p:cNvGrpSpPr/>
          <p:nvPr/>
        </p:nvGrpSpPr>
        <p:grpSpPr>
          <a:xfrm>
            <a:off x="3064089" y="1322496"/>
            <a:ext cx="3130304" cy="3130304"/>
            <a:chOff x="1725851" y="197234"/>
            <a:chExt cx="4799362" cy="4799363"/>
          </a:xfrm>
        </p:grpSpPr>
        <p:sp>
          <p:nvSpPr>
            <p:cNvPr id="299" name="Google Shape;299;p19"/>
            <p:cNvSpPr/>
            <p:nvPr/>
          </p:nvSpPr>
          <p:spPr>
            <a:xfrm>
              <a:off x="2160294" y="631678"/>
              <a:ext cx="3930473" cy="3930474"/>
            </a:xfrm>
            <a:prstGeom prst="blockArc">
              <a:avLst>
                <a:gd name="adj1" fmla="val 13500000"/>
                <a:gd name="adj2" fmla="val 16200000"/>
                <a:gd name="adj3" fmla="val 3430"/>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0" name="Google Shape;300;p19"/>
            <p:cNvSpPr/>
            <p:nvPr/>
          </p:nvSpPr>
          <p:spPr>
            <a:xfrm>
              <a:off x="2160294" y="631678"/>
              <a:ext cx="3930473" cy="3930474"/>
            </a:xfrm>
            <a:prstGeom prst="blockArc">
              <a:avLst>
                <a:gd name="adj1" fmla="val 10800000"/>
                <a:gd name="adj2" fmla="val 13500000"/>
                <a:gd name="adj3" fmla="val 3430"/>
              </a:avLst>
            </a:prstGeom>
            <a:solidFill>
              <a:srgbClr val="9D9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1" name="Google Shape;301;p19"/>
            <p:cNvSpPr/>
            <p:nvPr/>
          </p:nvSpPr>
          <p:spPr>
            <a:xfrm>
              <a:off x="2160294" y="631678"/>
              <a:ext cx="3930473" cy="3930474"/>
            </a:xfrm>
            <a:prstGeom prst="blockArc">
              <a:avLst>
                <a:gd name="adj1" fmla="val 8100000"/>
                <a:gd name="adj2" fmla="val 10800000"/>
                <a:gd name="adj3" fmla="val 3430"/>
              </a:avLst>
            </a:pr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2" name="Google Shape;302;p19"/>
            <p:cNvSpPr/>
            <p:nvPr/>
          </p:nvSpPr>
          <p:spPr>
            <a:xfrm>
              <a:off x="2160294" y="631678"/>
              <a:ext cx="3930473" cy="3930474"/>
            </a:xfrm>
            <a:prstGeom prst="blockArc">
              <a:avLst>
                <a:gd name="adj1" fmla="val 5400000"/>
                <a:gd name="adj2" fmla="val 8100000"/>
                <a:gd name="adj3" fmla="val 3430"/>
              </a:avLst>
            </a:prstGeom>
            <a:solidFill>
              <a:srgbClr val="B4B4B4"/>
            </a:solidFill>
            <a:ln w="9525" cap="flat" cmpd="sng">
              <a:solidFill>
                <a:srgbClr val="A8A8A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03" name="Google Shape;303;p19"/>
            <p:cNvSpPr/>
            <p:nvPr/>
          </p:nvSpPr>
          <p:spPr>
            <a:xfrm>
              <a:off x="2160294" y="631678"/>
              <a:ext cx="3930473" cy="3930474"/>
            </a:xfrm>
            <a:prstGeom prst="blockArc">
              <a:avLst>
                <a:gd name="adj1" fmla="val 2700000"/>
                <a:gd name="adj2" fmla="val 5400000"/>
                <a:gd name="adj3" fmla="val 3430"/>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4" name="Google Shape;304;p19"/>
            <p:cNvSpPr/>
            <p:nvPr/>
          </p:nvSpPr>
          <p:spPr>
            <a:xfrm>
              <a:off x="2160294" y="631678"/>
              <a:ext cx="3930473" cy="3930474"/>
            </a:xfrm>
            <a:prstGeom prst="blockArc">
              <a:avLst>
                <a:gd name="adj1" fmla="val 0"/>
                <a:gd name="adj2" fmla="val 2700000"/>
                <a:gd name="adj3" fmla="val 3430"/>
              </a:avLst>
            </a:prstGeom>
            <a:solidFill>
              <a:srgbClr val="F6323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5" name="Google Shape;305;p19"/>
            <p:cNvSpPr/>
            <p:nvPr/>
          </p:nvSpPr>
          <p:spPr>
            <a:xfrm>
              <a:off x="2160294" y="631678"/>
              <a:ext cx="3930473" cy="3930474"/>
            </a:xfrm>
            <a:prstGeom prst="blockArc">
              <a:avLst>
                <a:gd name="adj1" fmla="val 18900000"/>
                <a:gd name="adj2" fmla="val 0"/>
                <a:gd name="adj3" fmla="val 3430"/>
              </a:avLst>
            </a:pr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6" name="Google Shape;306;p19"/>
            <p:cNvSpPr/>
            <p:nvPr/>
          </p:nvSpPr>
          <p:spPr>
            <a:xfrm>
              <a:off x="2160294" y="631678"/>
              <a:ext cx="3930473" cy="3930474"/>
            </a:xfrm>
            <a:prstGeom prst="blockArc">
              <a:avLst>
                <a:gd name="adj1" fmla="val 16200000"/>
                <a:gd name="adj2" fmla="val 18900000"/>
                <a:gd name="adj3" fmla="val 3430"/>
              </a:avLst>
            </a:prstGeom>
            <a:solidFill>
              <a:srgbClr val="F6323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7" name="Google Shape;307;p19"/>
            <p:cNvSpPr/>
            <p:nvPr/>
          </p:nvSpPr>
          <p:spPr>
            <a:xfrm>
              <a:off x="3128723" y="1600108"/>
              <a:ext cx="1993614" cy="1993614"/>
            </a:xfrm>
            <a:custGeom>
              <a:avLst/>
              <a:gdLst/>
              <a:ahLst/>
              <a:cxnLst/>
              <a:rect l="l" t="t" r="r" b="b"/>
              <a:pathLst>
                <a:path w="1993614" h="1993614" extrusionOk="0">
                  <a:moveTo>
                    <a:pt x="0" y="996807"/>
                  </a:moveTo>
                  <a:cubicBezTo>
                    <a:pt x="0" y="446286"/>
                    <a:pt x="446286" y="0"/>
                    <a:pt x="996807" y="0"/>
                  </a:cubicBezTo>
                  <a:cubicBezTo>
                    <a:pt x="1547328" y="0"/>
                    <a:pt x="1993614" y="446286"/>
                    <a:pt x="1993614" y="996807"/>
                  </a:cubicBezTo>
                  <a:cubicBezTo>
                    <a:pt x="1993614" y="1547328"/>
                    <a:pt x="1547328" y="1993614"/>
                    <a:pt x="996807" y="1993614"/>
                  </a:cubicBezTo>
                  <a:cubicBezTo>
                    <a:pt x="446286" y="1993614"/>
                    <a:pt x="0" y="1547328"/>
                    <a:pt x="0" y="996807"/>
                  </a:cubicBezTo>
                  <a:close/>
                </a:path>
              </a:pathLst>
            </a:custGeom>
            <a:noFill/>
            <a:ln w="50800" cap="flat" cmpd="sng">
              <a:solidFill>
                <a:srgbClr val="4C4C4C"/>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307175" tIns="307175" rIns="307175" bIns="307175" anchor="ctr" anchorCtr="0">
              <a:noAutofit/>
            </a:bodyPr>
            <a:lstStyle/>
            <a:p>
              <a:pPr marL="0" marR="0" lvl="0" indent="0" algn="ctr" rtl="0">
                <a:lnSpc>
                  <a:spcPct val="90000"/>
                </a:lnSpc>
                <a:spcBef>
                  <a:spcPts val="0"/>
                </a:spcBef>
                <a:spcAft>
                  <a:spcPts val="0"/>
                </a:spcAft>
                <a:buClr>
                  <a:schemeClr val="dk1"/>
                </a:buClr>
                <a:buSzPts val="1200"/>
                <a:buFont typeface="Calibri"/>
                <a:buNone/>
              </a:pPr>
              <a:endParaRPr sz="1200">
                <a:solidFill>
                  <a:srgbClr val="4C4C4C"/>
                </a:solidFill>
                <a:latin typeface="Roboto"/>
                <a:ea typeface="Roboto"/>
                <a:cs typeface="Roboto"/>
                <a:sym typeface="Roboto"/>
              </a:endParaRPr>
            </a:p>
          </p:txBody>
        </p:sp>
        <p:sp>
          <p:nvSpPr>
            <p:cNvPr id="308" name="Google Shape;308;p19"/>
            <p:cNvSpPr/>
            <p:nvPr/>
          </p:nvSpPr>
          <p:spPr>
            <a:xfrm>
              <a:off x="3657379" y="197234"/>
              <a:ext cx="936302" cy="936302"/>
            </a:xfrm>
            <a:custGeom>
              <a:avLst/>
              <a:gdLst/>
              <a:ahLst/>
              <a:cxnLst/>
              <a:rect l="l" t="t" r="r" b="b"/>
              <a:pathLst>
                <a:path w="936302" h="936302" extrusionOk="0">
                  <a:moveTo>
                    <a:pt x="0" y="468151"/>
                  </a:moveTo>
                  <a:cubicBezTo>
                    <a:pt x="0" y="209598"/>
                    <a:pt x="209598" y="0"/>
                    <a:pt x="468151" y="0"/>
                  </a:cubicBezTo>
                  <a:cubicBezTo>
                    <a:pt x="726704" y="0"/>
                    <a:pt x="936302" y="209598"/>
                    <a:pt x="936302" y="468151"/>
                  </a:cubicBezTo>
                  <a:cubicBezTo>
                    <a:pt x="936302" y="726704"/>
                    <a:pt x="726704" y="936302"/>
                    <a:pt x="468151" y="936302"/>
                  </a:cubicBezTo>
                  <a:cubicBezTo>
                    <a:pt x="209598" y="936302"/>
                    <a:pt x="0" y="726704"/>
                    <a:pt x="0" y="468151"/>
                  </a:cubicBezTo>
                  <a:close/>
                </a:path>
              </a:pathLst>
            </a:custGeom>
            <a:solidFill>
              <a:srgbClr val="F7F7F7"/>
            </a:solidFill>
            <a:ln w="57150" cap="flat" cmpd="sng">
              <a:solidFill>
                <a:srgbClr val="F6323E"/>
              </a:solidFill>
              <a:prstDash val="solid"/>
              <a:miter lim="800000"/>
              <a:headEnd type="none" w="sm" len="sm"/>
              <a:tailEnd type="none" w="sm" len="sm"/>
            </a:ln>
          </p:spPr>
          <p:txBody>
            <a:bodyPr spcFirstLastPara="1" wrap="square" lIns="163775" tIns="163775" rIns="163775" bIns="163775"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2100">
                <a:solidFill>
                  <a:schemeClr val="lt1"/>
                </a:solidFill>
                <a:latin typeface="Calibri"/>
                <a:ea typeface="Calibri"/>
                <a:cs typeface="Calibri"/>
                <a:sym typeface="Calibri"/>
              </a:endParaRPr>
            </a:p>
          </p:txBody>
        </p:sp>
        <p:sp>
          <p:nvSpPr>
            <p:cNvPr id="309" name="Google Shape;309;p19"/>
            <p:cNvSpPr/>
            <p:nvPr/>
          </p:nvSpPr>
          <p:spPr>
            <a:xfrm>
              <a:off x="5023178" y="762966"/>
              <a:ext cx="936302" cy="936302"/>
            </a:xfrm>
            <a:custGeom>
              <a:avLst/>
              <a:gdLst/>
              <a:ahLst/>
              <a:cxnLst/>
              <a:rect l="l" t="t" r="r" b="b"/>
              <a:pathLst>
                <a:path w="936302" h="936302" extrusionOk="0">
                  <a:moveTo>
                    <a:pt x="0" y="468151"/>
                  </a:moveTo>
                  <a:cubicBezTo>
                    <a:pt x="0" y="209598"/>
                    <a:pt x="209598" y="0"/>
                    <a:pt x="468151" y="0"/>
                  </a:cubicBezTo>
                  <a:cubicBezTo>
                    <a:pt x="726704" y="0"/>
                    <a:pt x="936302" y="209598"/>
                    <a:pt x="936302" y="468151"/>
                  </a:cubicBezTo>
                  <a:cubicBezTo>
                    <a:pt x="936302" y="726704"/>
                    <a:pt x="726704" y="936302"/>
                    <a:pt x="468151" y="936302"/>
                  </a:cubicBezTo>
                  <a:cubicBezTo>
                    <a:pt x="209598" y="936302"/>
                    <a:pt x="0" y="726704"/>
                    <a:pt x="0" y="468151"/>
                  </a:cubicBezTo>
                  <a:close/>
                </a:path>
              </a:pathLst>
            </a:custGeom>
            <a:solidFill>
              <a:srgbClr val="F7F7F7"/>
            </a:solidFill>
            <a:ln w="57150" cap="flat" cmpd="sng">
              <a:solidFill>
                <a:srgbClr val="CCCCCC"/>
              </a:solidFill>
              <a:prstDash val="solid"/>
              <a:miter lim="800000"/>
              <a:headEnd type="none" w="sm" len="sm"/>
              <a:tailEnd type="none" w="sm" len="sm"/>
            </a:ln>
          </p:spPr>
          <p:txBody>
            <a:bodyPr spcFirstLastPara="1" wrap="square" lIns="163775" tIns="163775" rIns="163775" bIns="163775"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2100">
                <a:solidFill>
                  <a:schemeClr val="lt1"/>
                </a:solidFill>
                <a:latin typeface="Calibri"/>
                <a:ea typeface="Calibri"/>
                <a:cs typeface="Calibri"/>
                <a:sym typeface="Calibri"/>
              </a:endParaRPr>
            </a:p>
          </p:txBody>
        </p:sp>
        <p:sp>
          <p:nvSpPr>
            <p:cNvPr id="310" name="Google Shape;310;p19"/>
            <p:cNvSpPr/>
            <p:nvPr/>
          </p:nvSpPr>
          <p:spPr>
            <a:xfrm>
              <a:off x="5588911" y="2128764"/>
              <a:ext cx="936302" cy="936302"/>
            </a:xfrm>
            <a:custGeom>
              <a:avLst/>
              <a:gdLst/>
              <a:ahLst/>
              <a:cxnLst/>
              <a:rect l="l" t="t" r="r" b="b"/>
              <a:pathLst>
                <a:path w="936302" h="936302" extrusionOk="0">
                  <a:moveTo>
                    <a:pt x="0" y="468151"/>
                  </a:moveTo>
                  <a:cubicBezTo>
                    <a:pt x="0" y="209598"/>
                    <a:pt x="209598" y="0"/>
                    <a:pt x="468151" y="0"/>
                  </a:cubicBezTo>
                  <a:cubicBezTo>
                    <a:pt x="726704" y="0"/>
                    <a:pt x="936302" y="209598"/>
                    <a:pt x="936302" y="468151"/>
                  </a:cubicBezTo>
                  <a:cubicBezTo>
                    <a:pt x="936302" y="726704"/>
                    <a:pt x="726704" y="936302"/>
                    <a:pt x="468151" y="936302"/>
                  </a:cubicBezTo>
                  <a:cubicBezTo>
                    <a:pt x="209598" y="936302"/>
                    <a:pt x="0" y="726704"/>
                    <a:pt x="0" y="468151"/>
                  </a:cubicBezTo>
                  <a:close/>
                </a:path>
              </a:pathLst>
            </a:custGeom>
            <a:solidFill>
              <a:srgbClr val="F7F7F7"/>
            </a:solidFill>
            <a:ln w="57150" cap="flat" cmpd="sng">
              <a:solidFill>
                <a:srgbClr val="F6323E"/>
              </a:solidFill>
              <a:prstDash val="solid"/>
              <a:miter lim="800000"/>
              <a:headEnd type="none" w="sm" len="sm"/>
              <a:tailEnd type="none" w="sm" len="sm"/>
            </a:ln>
          </p:spPr>
          <p:txBody>
            <a:bodyPr spcFirstLastPara="1" wrap="square" lIns="163775" tIns="163775" rIns="163775" bIns="163775"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2100">
                <a:solidFill>
                  <a:schemeClr val="lt1"/>
                </a:solidFill>
                <a:latin typeface="Calibri"/>
                <a:ea typeface="Calibri"/>
                <a:cs typeface="Calibri"/>
                <a:sym typeface="Calibri"/>
              </a:endParaRPr>
            </a:p>
          </p:txBody>
        </p:sp>
        <p:sp>
          <p:nvSpPr>
            <p:cNvPr id="311" name="Google Shape;311;p19"/>
            <p:cNvSpPr/>
            <p:nvPr/>
          </p:nvSpPr>
          <p:spPr>
            <a:xfrm>
              <a:off x="5023177" y="3494562"/>
              <a:ext cx="936302" cy="936302"/>
            </a:xfrm>
            <a:custGeom>
              <a:avLst/>
              <a:gdLst/>
              <a:ahLst/>
              <a:cxnLst/>
              <a:rect l="l" t="t" r="r" b="b"/>
              <a:pathLst>
                <a:path w="936302" h="936302" extrusionOk="0">
                  <a:moveTo>
                    <a:pt x="0" y="468151"/>
                  </a:moveTo>
                  <a:cubicBezTo>
                    <a:pt x="0" y="209598"/>
                    <a:pt x="209598" y="0"/>
                    <a:pt x="468151" y="0"/>
                  </a:cubicBezTo>
                  <a:cubicBezTo>
                    <a:pt x="726704" y="0"/>
                    <a:pt x="936302" y="209598"/>
                    <a:pt x="936302" y="468151"/>
                  </a:cubicBezTo>
                  <a:cubicBezTo>
                    <a:pt x="936302" y="726704"/>
                    <a:pt x="726704" y="936302"/>
                    <a:pt x="468151" y="936302"/>
                  </a:cubicBezTo>
                  <a:cubicBezTo>
                    <a:pt x="209598" y="936302"/>
                    <a:pt x="0" y="726704"/>
                    <a:pt x="0" y="468151"/>
                  </a:cubicBezTo>
                  <a:close/>
                </a:path>
              </a:pathLst>
            </a:custGeom>
            <a:solidFill>
              <a:srgbClr val="F1F1F2"/>
            </a:solidFill>
            <a:ln w="57150" cap="flat" cmpd="sng">
              <a:solidFill>
                <a:srgbClr val="9D9D9D"/>
              </a:solidFill>
              <a:prstDash val="solid"/>
              <a:miter lim="800000"/>
              <a:headEnd type="none" w="sm" len="sm"/>
              <a:tailEnd type="none" w="sm" len="sm"/>
            </a:ln>
          </p:spPr>
          <p:txBody>
            <a:bodyPr spcFirstLastPara="1" wrap="square" lIns="163775" tIns="163775" rIns="163775" bIns="163775"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2100">
                <a:solidFill>
                  <a:schemeClr val="lt1"/>
                </a:solidFill>
                <a:latin typeface="Calibri"/>
                <a:ea typeface="Calibri"/>
                <a:cs typeface="Calibri"/>
                <a:sym typeface="Calibri"/>
              </a:endParaRPr>
            </a:p>
          </p:txBody>
        </p:sp>
        <p:sp>
          <p:nvSpPr>
            <p:cNvPr id="312" name="Google Shape;312;p19"/>
            <p:cNvSpPr/>
            <p:nvPr/>
          </p:nvSpPr>
          <p:spPr>
            <a:xfrm>
              <a:off x="3657379" y="4060295"/>
              <a:ext cx="936302" cy="936302"/>
            </a:xfrm>
            <a:custGeom>
              <a:avLst/>
              <a:gdLst/>
              <a:ahLst/>
              <a:cxnLst/>
              <a:rect l="l" t="t" r="r" b="b"/>
              <a:pathLst>
                <a:path w="936302" h="936302" extrusionOk="0">
                  <a:moveTo>
                    <a:pt x="0" y="468151"/>
                  </a:moveTo>
                  <a:cubicBezTo>
                    <a:pt x="0" y="209598"/>
                    <a:pt x="209598" y="0"/>
                    <a:pt x="468151" y="0"/>
                  </a:cubicBezTo>
                  <a:cubicBezTo>
                    <a:pt x="726704" y="0"/>
                    <a:pt x="936302" y="209598"/>
                    <a:pt x="936302" y="468151"/>
                  </a:cubicBezTo>
                  <a:cubicBezTo>
                    <a:pt x="936302" y="726704"/>
                    <a:pt x="726704" y="936302"/>
                    <a:pt x="468151" y="936302"/>
                  </a:cubicBezTo>
                  <a:cubicBezTo>
                    <a:pt x="209598" y="936302"/>
                    <a:pt x="0" y="726704"/>
                    <a:pt x="0" y="468151"/>
                  </a:cubicBezTo>
                  <a:close/>
                </a:path>
              </a:pathLst>
            </a:custGeom>
            <a:solidFill>
              <a:srgbClr val="F1F1F2"/>
            </a:solidFill>
            <a:ln w="57150" cap="flat" cmpd="sng">
              <a:solidFill>
                <a:srgbClr val="F6323E"/>
              </a:solidFill>
              <a:prstDash val="solid"/>
              <a:miter lim="800000"/>
              <a:headEnd type="none" w="sm" len="sm"/>
              <a:tailEnd type="none" w="sm" len="sm"/>
            </a:ln>
          </p:spPr>
          <p:txBody>
            <a:bodyPr spcFirstLastPara="1" wrap="square" lIns="187900" tIns="187900" rIns="187900" bIns="187900" anchor="ctr" anchorCtr="0">
              <a:noAutofit/>
            </a:bodyPr>
            <a:lstStyle/>
            <a:p>
              <a:pPr marL="0" marR="0" lvl="0" indent="0" algn="ctr" rtl="0">
                <a:lnSpc>
                  <a:spcPct val="90000"/>
                </a:lnSpc>
                <a:spcBef>
                  <a:spcPts val="0"/>
                </a:spcBef>
                <a:spcAft>
                  <a:spcPts val="0"/>
                </a:spcAft>
                <a:buClr>
                  <a:schemeClr val="dk1"/>
                </a:buClr>
                <a:buSzPts val="4000"/>
                <a:buFont typeface="Calibri"/>
                <a:buNone/>
              </a:pPr>
              <a:endParaRPr sz="4000">
                <a:solidFill>
                  <a:schemeClr val="lt1"/>
                </a:solidFill>
                <a:latin typeface="Calibri"/>
                <a:ea typeface="Calibri"/>
                <a:cs typeface="Calibri"/>
                <a:sym typeface="Calibri"/>
              </a:endParaRPr>
            </a:p>
          </p:txBody>
        </p:sp>
        <p:sp>
          <p:nvSpPr>
            <p:cNvPr id="313" name="Google Shape;313;p19"/>
            <p:cNvSpPr/>
            <p:nvPr/>
          </p:nvSpPr>
          <p:spPr>
            <a:xfrm>
              <a:off x="2291582" y="3494564"/>
              <a:ext cx="936302" cy="936302"/>
            </a:xfrm>
            <a:custGeom>
              <a:avLst/>
              <a:gdLst/>
              <a:ahLst/>
              <a:cxnLst/>
              <a:rect l="l" t="t" r="r" b="b"/>
              <a:pathLst>
                <a:path w="936302" h="936302" extrusionOk="0">
                  <a:moveTo>
                    <a:pt x="0" y="468151"/>
                  </a:moveTo>
                  <a:cubicBezTo>
                    <a:pt x="0" y="209598"/>
                    <a:pt x="209598" y="0"/>
                    <a:pt x="468151" y="0"/>
                  </a:cubicBezTo>
                  <a:cubicBezTo>
                    <a:pt x="726704" y="0"/>
                    <a:pt x="936302" y="209598"/>
                    <a:pt x="936302" y="468151"/>
                  </a:cubicBezTo>
                  <a:cubicBezTo>
                    <a:pt x="936302" y="726704"/>
                    <a:pt x="726704" y="936302"/>
                    <a:pt x="468151" y="936302"/>
                  </a:cubicBezTo>
                  <a:cubicBezTo>
                    <a:pt x="209598" y="936302"/>
                    <a:pt x="0" y="726704"/>
                    <a:pt x="0" y="468151"/>
                  </a:cubicBezTo>
                  <a:close/>
                </a:path>
              </a:pathLst>
            </a:custGeom>
            <a:solidFill>
              <a:srgbClr val="F1F1F2"/>
            </a:solidFill>
            <a:ln w="57150" cap="flat" cmpd="sng">
              <a:solidFill>
                <a:srgbClr val="A8A8A8"/>
              </a:solidFill>
              <a:prstDash val="solid"/>
              <a:miter lim="800000"/>
              <a:headEnd type="none" w="sm" len="sm"/>
              <a:tailEnd type="none" w="sm" len="sm"/>
            </a:ln>
          </p:spPr>
          <p:txBody>
            <a:bodyPr spcFirstLastPara="1" wrap="square" lIns="187900" tIns="187900" rIns="187900" bIns="187900" anchor="ctr" anchorCtr="0">
              <a:noAutofit/>
            </a:bodyPr>
            <a:lstStyle/>
            <a:p>
              <a:pPr marL="0" marR="0" lvl="0" indent="0" algn="ctr" rtl="0">
                <a:lnSpc>
                  <a:spcPct val="90000"/>
                </a:lnSpc>
                <a:spcBef>
                  <a:spcPts val="0"/>
                </a:spcBef>
                <a:spcAft>
                  <a:spcPts val="0"/>
                </a:spcAft>
                <a:buClr>
                  <a:schemeClr val="dk1"/>
                </a:buClr>
                <a:buSzPts val="4000"/>
                <a:buFont typeface="Calibri"/>
                <a:buNone/>
              </a:pPr>
              <a:endParaRPr sz="4000">
                <a:solidFill>
                  <a:schemeClr val="lt1"/>
                </a:solidFill>
                <a:latin typeface="Calibri"/>
                <a:ea typeface="Calibri"/>
                <a:cs typeface="Calibri"/>
                <a:sym typeface="Calibri"/>
              </a:endParaRPr>
            </a:p>
          </p:txBody>
        </p:sp>
        <p:sp>
          <p:nvSpPr>
            <p:cNvPr id="314" name="Google Shape;314;p19"/>
            <p:cNvSpPr/>
            <p:nvPr/>
          </p:nvSpPr>
          <p:spPr>
            <a:xfrm>
              <a:off x="1725851" y="2128764"/>
              <a:ext cx="936302" cy="936302"/>
            </a:xfrm>
            <a:custGeom>
              <a:avLst/>
              <a:gdLst/>
              <a:ahLst/>
              <a:cxnLst/>
              <a:rect l="l" t="t" r="r" b="b"/>
              <a:pathLst>
                <a:path w="936302" h="936302" extrusionOk="0">
                  <a:moveTo>
                    <a:pt x="0" y="468151"/>
                  </a:moveTo>
                  <a:cubicBezTo>
                    <a:pt x="0" y="209598"/>
                    <a:pt x="209598" y="0"/>
                    <a:pt x="468151" y="0"/>
                  </a:cubicBezTo>
                  <a:cubicBezTo>
                    <a:pt x="726704" y="0"/>
                    <a:pt x="936302" y="209598"/>
                    <a:pt x="936302" y="468151"/>
                  </a:cubicBezTo>
                  <a:cubicBezTo>
                    <a:pt x="936302" y="726704"/>
                    <a:pt x="726704" y="936302"/>
                    <a:pt x="468151" y="936302"/>
                  </a:cubicBezTo>
                  <a:cubicBezTo>
                    <a:pt x="209598" y="936302"/>
                    <a:pt x="0" y="726704"/>
                    <a:pt x="0" y="468151"/>
                  </a:cubicBezTo>
                  <a:close/>
                </a:path>
              </a:pathLst>
            </a:custGeom>
            <a:solidFill>
              <a:srgbClr val="F1F1F2"/>
            </a:solidFill>
            <a:ln w="57150" cap="flat" cmpd="sng">
              <a:solidFill>
                <a:schemeClr val="dk1"/>
              </a:solidFill>
              <a:prstDash val="solid"/>
              <a:miter lim="800000"/>
              <a:headEnd type="none" w="sm" len="sm"/>
              <a:tailEnd type="none" w="sm" len="sm"/>
            </a:ln>
          </p:spPr>
          <p:txBody>
            <a:bodyPr spcFirstLastPara="1" wrap="square" lIns="187900" tIns="187900" rIns="187900" bIns="187900" anchor="ctr" anchorCtr="0">
              <a:noAutofit/>
            </a:bodyPr>
            <a:lstStyle/>
            <a:p>
              <a:pPr marL="0" marR="0" lvl="0" indent="0" algn="ctr" rtl="0">
                <a:lnSpc>
                  <a:spcPct val="90000"/>
                </a:lnSpc>
                <a:spcBef>
                  <a:spcPts val="0"/>
                </a:spcBef>
                <a:spcAft>
                  <a:spcPts val="0"/>
                </a:spcAft>
                <a:buClr>
                  <a:schemeClr val="dk1"/>
                </a:buClr>
                <a:buSzPts val="4000"/>
                <a:buFont typeface="Calibri"/>
                <a:buNone/>
              </a:pPr>
              <a:endParaRPr sz="4000">
                <a:solidFill>
                  <a:schemeClr val="lt1"/>
                </a:solidFill>
                <a:latin typeface="Calibri"/>
                <a:ea typeface="Calibri"/>
                <a:cs typeface="Calibri"/>
                <a:sym typeface="Calibri"/>
              </a:endParaRPr>
            </a:p>
          </p:txBody>
        </p:sp>
        <p:sp>
          <p:nvSpPr>
            <p:cNvPr id="315" name="Google Shape;315;p19"/>
            <p:cNvSpPr/>
            <p:nvPr/>
          </p:nvSpPr>
          <p:spPr>
            <a:xfrm>
              <a:off x="2291581" y="762965"/>
              <a:ext cx="936302" cy="936302"/>
            </a:xfrm>
            <a:custGeom>
              <a:avLst/>
              <a:gdLst/>
              <a:ahLst/>
              <a:cxnLst/>
              <a:rect l="l" t="t" r="r" b="b"/>
              <a:pathLst>
                <a:path w="936302" h="936302" extrusionOk="0">
                  <a:moveTo>
                    <a:pt x="0" y="468151"/>
                  </a:moveTo>
                  <a:cubicBezTo>
                    <a:pt x="0" y="209598"/>
                    <a:pt x="209598" y="0"/>
                    <a:pt x="468151" y="0"/>
                  </a:cubicBezTo>
                  <a:cubicBezTo>
                    <a:pt x="726704" y="0"/>
                    <a:pt x="936302" y="209598"/>
                    <a:pt x="936302" y="468151"/>
                  </a:cubicBezTo>
                  <a:cubicBezTo>
                    <a:pt x="936302" y="726704"/>
                    <a:pt x="726704" y="936302"/>
                    <a:pt x="468151" y="936302"/>
                  </a:cubicBezTo>
                  <a:cubicBezTo>
                    <a:pt x="209598" y="936302"/>
                    <a:pt x="0" y="726704"/>
                    <a:pt x="0" y="468151"/>
                  </a:cubicBezTo>
                  <a:close/>
                </a:path>
              </a:pathLst>
            </a:custGeom>
            <a:solidFill>
              <a:srgbClr val="F7F7F7"/>
            </a:solidFill>
            <a:ln w="57150" cap="flat" cmpd="sng">
              <a:solidFill>
                <a:srgbClr val="989898"/>
              </a:solidFill>
              <a:prstDash val="solid"/>
              <a:miter lim="800000"/>
              <a:headEnd type="none" w="sm" len="sm"/>
              <a:tailEnd type="none" w="sm" len="sm"/>
            </a:ln>
          </p:spPr>
          <p:txBody>
            <a:bodyPr spcFirstLastPara="1" wrap="square" lIns="187900" tIns="187900" rIns="187900" bIns="187900" anchor="ctr" anchorCtr="0">
              <a:noAutofit/>
            </a:bodyPr>
            <a:lstStyle/>
            <a:p>
              <a:pPr marL="0" marR="0" lvl="0" indent="0" algn="ctr" rtl="0">
                <a:lnSpc>
                  <a:spcPct val="90000"/>
                </a:lnSpc>
                <a:spcBef>
                  <a:spcPts val="0"/>
                </a:spcBef>
                <a:spcAft>
                  <a:spcPts val="0"/>
                </a:spcAft>
                <a:buClr>
                  <a:schemeClr val="dk1"/>
                </a:buClr>
                <a:buSzPts val="4000"/>
                <a:buFont typeface="Calibri"/>
                <a:buNone/>
              </a:pPr>
              <a:endParaRPr sz="4000">
                <a:solidFill>
                  <a:schemeClr val="lt1"/>
                </a:solidFill>
                <a:latin typeface="Calibri"/>
                <a:ea typeface="Calibri"/>
                <a:cs typeface="Calibri"/>
                <a:sym typeface="Calibri"/>
              </a:endParaRPr>
            </a:p>
          </p:txBody>
        </p:sp>
      </p:grpSp>
      <p:pic>
        <p:nvPicPr>
          <p:cNvPr id="316" name="Google Shape;316;p19"/>
          <p:cNvPicPr preferRelativeResize="0"/>
          <p:nvPr/>
        </p:nvPicPr>
        <p:blipFill rotWithShape="1">
          <a:blip r:embed="rId2">
            <a:alphaModFix/>
          </a:blip>
          <a:srcRect/>
          <a:stretch/>
        </p:blipFill>
        <p:spPr>
          <a:xfrm>
            <a:off x="3906518" y="1572770"/>
            <a:ext cx="365816" cy="365816"/>
          </a:xfrm>
          <a:prstGeom prst="rect">
            <a:avLst/>
          </a:prstGeom>
          <a:noFill/>
          <a:ln>
            <a:noFill/>
          </a:ln>
        </p:spPr>
      </p:pic>
      <p:pic>
        <p:nvPicPr>
          <p:cNvPr id="317" name="Google Shape;317;p19"/>
          <p:cNvPicPr preferRelativeResize="0"/>
          <p:nvPr/>
        </p:nvPicPr>
        <p:blipFill rotWithShape="1">
          <a:blip r:embed="rId3">
            <a:alphaModFix/>
          </a:blip>
          <a:srcRect/>
          <a:stretch/>
        </p:blipFill>
        <p:spPr>
          <a:xfrm>
            <a:off x="4972122" y="3840710"/>
            <a:ext cx="365816" cy="365816"/>
          </a:xfrm>
          <a:prstGeom prst="rect">
            <a:avLst/>
          </a:prstGeom>
          <a:noFill/>
          <a:ln>
            <a:noFill/>
          </a:ln>
        </p:spPr>
      </p:pic>
      <p:pic>
        <p:nvPicPr>
          <p:cNvPr id="318" name="Google Shape;318;p19"/>
          <p:cNvPicPr preferRelativeResize="0"/>
          <p:nvPr/>
        </p:nvPicPr>
        <p:blipFill rotWithShape="1">
          <a:blip r:embed="rId4">
            <a:alphaModFix/>
          </a:blip>
          <a:srcRect/>
          <a:stretch/>
        </p:blipFill>
        <p:spPr>
          <a:xfrm>
            <a:off x="3285784" y="3229619"/>
            <a:ext cx="365816" cy="365816"/>
          </a:xfrm>
          <a:prstGeom prst="rect">
            <a:avLst/>
          </a:prstGeom>
          <a:noFill/>
          <a:ln>
            <a:noFill/>
          </a:ln>
        </p:spPr>
      </p:pic>
      <p:pic>
        <p:nvPicPr>
          <p:cNvPr id="319" name="Google Shape;319;p19"/>
          <p:cNvPicPr preferRelativeResize="0"/>
          <p:nvPr/>
        </p:nvPicPr>
        <p:blipFill rotWithShape="1">
          <a:blip r:embed="rId5">
            <a:alphaModFix/>
          </a:blip>
          <a:srcRect/>
          <a:stretch/>
        </p:blipFill>
        <p:spPr>
          <a:xfrm>
            <a:off x="3260129" y="2284117"/>
            <a:ext cx="365816" cy="365816"/>
          </a:xfrm>
          <a:prstGeom prst="rect">
            <a:avLst/>
          </a:prstGeom>
          <a:noFill/>
          <a:ln>
            <a:noFill/>
          </a:ln>
        </p:spPr>
      </p:pic>
      <p:pic>
        <p:nvPicPr>
          <p:cNvPr id="320" name="Google Shape;320;p19"/>
          <p:cNvPicPr preferRelativeResize="0"/>
          <p:nvPr/>
        </p:nvPicPr>
        <p:blipFill rotWithShape="1">
          <a:blip r:embed="rId6">
            <a:alphaModFix/>
          </a:blip>
          <a:srcRect/>
          <a:stretch/>
        </p:blipFill>
        <p:spPr>
          <a:xfrm>
            <a:off x="4871063" y="1518775"/>
            <a:ext cx="365816" cy="365816"/>
          </a:xfrm>
          <a:prstGeom prst="rect">
            <a:avLst/>
          </a:prstGeom>
          <a:noFill/>
          <a:ln>
            <a:noFill/>
          </a:ln>
        </p:spPr>
      </p:pic>
      <p:pic>
        <p:nvPicPr>
          <p:cNvPr id="321" name="Google Shape;321;p19"/>
          <p:cNvPicPr preferRelativeResize="0"/>
          <p:nvPr/>
        </p:nvPicPr>
        <p:blipFill rotWithShape="1">
          <a:blip r:embed="rId7">
            <a:alphaModFix/>
          </a:blip>
          <a:srcRect/>
          <a:stretch/>
        </p:blipFill>
        <p:spPr>
          <a:xfrm>
            <a:off x="5606880" y="2182634"/>
            <a:ext cx="365816" cy="365816"/>
          </a:xfrm>
          <a:prstGeom prst="rect">
            <a:avLst/>
          </a:prstGeom>
          <a:noFill/>
          <a:ln>
            <a:noFill/>
          </a:ln>
        </p:spPr>
      </p:pic>
      <p:pic>
        <p:nvPicPr>
          <p:cNvPr id="322" name="Google Shape;322;p19"/>
          <p:cNvPicPr preferRelativeResize="0"/>
          <p:nvPr/>
        </p:nvPicPr>
        <p:blipFill rotWithShape="1">
          <a:blip r:embed="rId8">
            <a:alphaModFix/>
          </a:blip>
          <a:srcRect/>
          <a:stretch/>
        </p:blipFill>
        <p:spPr>
          <a:xfrm>
            <a:off x="5641355" y="3145032"/>
            <a:ext cx="365816" cy="365816"/>
          </a:xfrm>
          <a:prstGeom prst="rect">
            <a:avLst/>
          </a:prstGeom>
          <a:noFill/>
          <a:ln>
            <a:noFill/>
          </a:ln>
        </p:spPr>
      </p:pic>
      <p:pic>
        <p:nvPicPr>
          <p:cNvPr id="323" name="Google Shape;323;p19"/>
          <p:cNvPicPr preferRelativeResize="0"/>
          <p:nvPr/>
        </p:nvPicPr>
        <p:blipFill rotWithShape="1">
          <a:blip r:embed="rId9">
            <a:alphaModFix/>
          </a:blip>
          <a:srcRect/>
          <a:stretch/>
        </p:blipFill>
        <p:spPr>
          <a:xfrm>
            <a:off x="4014639" y="3877794"/>
            <a:ext cx="365816" cy="365816"/>
          </a:xfrm>
          <a:prstGeom prst="rect">
            <a:avLst/>
          </a:prstGeom>
          <a:noFill/>
          <a:ln>
            <a:noFill/>
          </a:ln>
        </p:spPr>
      </p:pic>
      <p:sp>
        <p:nvSpPr>
          <p:cNvPr id="324" name="Google Shape;324;p19"/>
          <p:cNvSpPr txBox="1">
            <a:spLocks noGrp="1"/>
          </p:cNvSpPr>
          <p:nvPr>
            <p:ph type="body" idx="28"/>
          </p:nvPr>
        </p:nvSpPr>
        <p:spPr>
          <a:xfrm>
            <a:off x="4052675" y="2723156"/>
            <a:ext cx="1182772" cy="38664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rgbClr val="989898"/>
              </a:buClr>
              <a:buSzPts val="1100"/>
              <a:buFont typeface="Arial"/>
              <a:buNone/>
              <a:defRPr sz="11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25" name="Google Shape;325;p19"/>
          <p:cNvSpPr/>
          <p:nvPr/>
        </p:nvSpPr>
        <p:spPr>
          <a:xfrm>
            <a:off x="0" y="0"/>
            <a:ext cx="9144000" cy="636862"/>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13"/>
              <a:buFont typeface="Calibri"/>
              <a:buNone/>
            </a:pPr>
            <a:endParaRPr sz="1013">
              <a:solidFill>
                <a:schemeClr val="lt1"/>
              </a:solidFill>
              <a:latin typeface="Calibri"/>
              <a:ea typeface="Calibri"/>
              <a:cs typeface="Calibri"/>
              <a:sym typeface="Calibri"/>
            </a:endParaRPr>
          </a:p>
        </p:txBody>
      </p:sp>
      <p:sp>
        <p:nvSpPr>
          <p:cNvPr id="326" name="Google Shape;326;p19"/>
          <p:cNvSpPr txBox="1">
            <a:spLocks noGrp="1"/>
          </p:cNvSpPr>
          <p:nvPr>
            <p:ph type="title"/>
          </p:nvPr>
        </p:nvSpPr>
        <p:spPr>
          <a:xfrm>
            <a:off x="316679" y="121966"/>
            <a:ext cx="3735903" cy="38256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2400"/>
              <a:buFont typeface="Proxima Nova"/>
              <a:buNone/>
              <a:defRPr sz="2400" b="0" i="0">
                <a:solidFill>
                  <a:schemeClr val="lt1"/>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27" name="Google Shape;327;p19"/>
          <p:cNvPicPr preferRelativeResize="0"/>
          <p:nvPr/>
        </p:nvPicPr>
        <p:blipFill rotWithShape="1">
          <a:blip r:embed="rId10">
            <a:alphaModFix/>
          </a:blip>
          <a:srcRect/>
          <a:stretch/>
        </p:blipFill>
        <p:spPr>
          <a:xfrm>
            <a:off x="7929288" y="210064"/>
            <a:ext cx="813630" cy="21721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9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9_Custom Layout">
  <p:cSld name="10_Custom Layout">
    <p:spTree>
      <p:nvGrpSpPr>
        <p:cNvPr id="1" name="Shape 328"/>
        <p:cNvGrpSpPr/>
        <p:nvPr/>
      </p:nvGrpSpPr>
      <p:grpSpPr>
        <a:xfrm>
          <a:off x="0" y="0"/>
          <a:ext cx="0" cy="0"/>
          <a:chOff x="0" y="0"/>
          <a:chExt cx="0" cy="0"/>
        </a:xfrm>
      </p:grpSpPr>
      <p:sp>
        <p:nvSpPr>
          <p:cNvPr id="329" name="Google Shape;329;p2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Proxima Nova"/>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30" name="Google Shape;330;p2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1pPr>
            <a:lvl2pPr marL="0" marR="0" lvl="1"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2pPr>
            <a:lvl3pPr marL="0" marR="0" lvl="2"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3pPr>
            <a:lvl4pPr marL="0" marR="0" lvl="3"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4pPr>
            <a:lvl5pPr marL="0" marR="0" lvl="4"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5pPr>
            <a:lvl6pPr marL="0" marR="0" lvl="5"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6pPr>
            <a:lvl7pPr marL="0" marR="0" lvl="6"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7pPr>
            <a:lvl8pPr marL="0" marR="0" lvl="7"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8pPr>
            <a:lvl9pPr marL="0" marR="0" lvl="8"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IN"/>
              <a:t>‹#›</a:t>
            </a:fld>
            <a:endParaRPr/>
          </a:p>
        </p:txBody>
      </p:sp>
      <p:sp>
        <p:nvSpPr>
          <p:cNvPr id="331" name="Google Shape;331;p20"/>
          <p:cNvSpPr txBox="1">
            <a:spLocks noGrp="1"/>
          </p:cNvSpPr>
          <p:nvPr>
            <p:ph type="body" idx="1"/>
          </p:nvPr>
        </p:nvSpPr>
        <p:spPr>
          <a:xfrm>
            <a:off x="630238" y="1455738"/>
            <a:ext cx="2933700" cy="3060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820"/>
              <a:buFont typeface="Arial"/>
              <a:buNone/>
              <a:defRPr sz="182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32" name="Google Shape;332;p20"/>
          <p:cNvSpPr>
            <a:spLocks noGrp="1"/>
          </p:cNvSpPr>
          <p:nvPr>
            <p:ph type="chart" idx="2"/>
          </p:nvPr>
        </p:nvSpPr>
        <p:spPr>
          <a:xfrm>
            <a:off x="3676650" y="1466850"/>
            <a:ext cx="4845050" cy="304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33" name="Google Shape;333;p20"/>
          <p:cNvSpPr/>
          <p:nvPr/>
        </p:nvSpPr>
        <p:spPr>
          <a:xfrm>
            <a:off x="0" y="0"/>
            <a:ext cx="9144000" cy="636862"/>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13"/>
              <a:buFont typeface="Calibri"/>
              <a:buNone/>
            </a:pPr>
            <a:endParaRPr sz="1013">
              <a:solidFill>
                <a:schemeClr val="lt1"/>
              </a:solidFill>
              <a:latin typeface="Calibri"/>
              <a:ea typeface="Calibri"/>
              <a:cs typeface="Calibri"/>
              <a:sym typeface="Calibri"/>
            </a:endParaRPr>
          </a:p>
        </p:txBody>
      </p:sp>
      <p:sp>
        <p:nvSpPr>
          <p:cNvPr id="334" name="Google Shape;334;p20"/>
          <p:cNvSpPr txBox="1">
            <a:spLocks noGrp="1"/>
          </p:cNvSpPr>
          <p:nvPr>
            <p:ph type="title"/>
          </p:nvPr>
        </p:nvSpPr>
        <p:spPr>
          <a:xfrm>
            <a:off x="316679" y="121966"/>
            <a:ext cx="3735903" cy="38256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2400"/>
              <a:buFont typeface="Proxima Nova"/>
              <a:buNone/>
              <a:defRPr sz="2400" b="0" i="0">
                <a:solidFill>
                  <a:schemeClr val="lt1"/>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35" name="Google Shape;335;p20"/>
          <p:cNvPicPr preferRelativeResize="0"/>
          <p:nvPr/>
        </p:nvPicPr>
        <p:blipFill rotWithShape="1">
          <a:blip r:embed="rId2">
            <a:alphaModFix/>
          </a:blip>
          <a:srcRect/>
          <a:stretch/>
        </p:blipFill>
        <p:spPr>
          <a:xfrm>
            <a:off x="7929288" y="210064"/>
            <a:ext cx="813630" cy="21721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95">
          <p15:clr>
            <a:srgbClr val="FBAE40"/>
          </p15:clr>
        </p15:guide>
        <p15:guide id="2" pos="2245">
          <p15:clr>
            <a:srgbClr val="FBAE40"/>
          </p15:clr>
        </p15:guide>
        <p15:guide id="3" orient="horz" pos="917">
          <p15:clr>
            <a:srgbClr val="FBAE40"/>
          </p15:clr>
        </p15:guide>
        <p15:guide id="4" orient="horz" pos="284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vider">
  <p:cSld name="2_Divider">
    <p:spTree>
      <p:nvGrpSpPr>
        <p:cNvPr id="1" name="Shape 21"/>
        <p:cNvGrpSpPr/>
        <p:nvPr/>
      </p:nvGrpSpPr>
      <p:grpSpPr>
        <a:xfrm>
          <a:off x="0" y="0"/>
          <a:ext cx="0" cy="0"/>
          <a:chOff x="0" y="0"/>
          <a:chExt cx="0" cy="0"/>
        </a:xfrm>
      </p:grpSpPr>
      <p:sp>
        <p:nvSpPr>
          <p:cNvPr id="22" name="Google Shape;22;p3"/>
          <p:cNvSpPr>
            <a:spLocks noGrp="1"/>
          </p:cNvSpPr>
          <p:nvPr>
            <p:ph type="pic" idx="2"/>
          </p:nvPr>
        </p:nvSpPr>
        <p:spPr>
          <a:xfrm>
            <a:off x="0" y="0"/>
            <a:ext cx="9144000" cy="514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900"/>
              <a:buFont typeface="Arial"/>
              <a:buNone/>
              <a:defRPr sz="900" b="0" i="0" u="none" strike="noStrike" cap="none">
                <a:solidFill>
                  <a:schemeClr val="dk1"/>
                </a:solidFill>
                <a:latin typeface="Proxima Nova"/>
                <a:ea typeface="Proxima Nova"/>
                <a:cs typeface="Proxima Nova"/>
                <a:sym typeface="Proxima Nova"/>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Proxima Nova"/>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4" name="Google Shape;24;p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900"/>
              <a:buFont typeface="Proxima Nova"/>
              <a:buNone/>
              <a:defRPr sz="900" b="0" i="0" u="none" strike="noStrike" cap="none">
                <a:solidFill>
                  <a:srgbClr val="888888"/>
                </a:solidFill>
                <a:latin typeface="Proxima Nova"/>
                <a:ea typeface="Proxima Nova"/>
                <a:cs typeface="Proxima Nova"/>
                <a:sym typeface="Proxima Nova"/>
              </a:defRPr>
            </a:lvl1pPr>
            <a:lvl2pPr marL="0" marR="0" lvl="1" indent="0" algn="r">
              <a:spcBef>
                <a:spcPts val="0"/>
              </a:spcBef>
              <a:spcAft>
                <a:spcPts val="0"/>
              </a:spcAft>
              <a:buClr>
                <a:srgbClr val="888888"/>
              </a:buClr>
              <a:buSzPts val="900"/>
              <a:buFont typeface="Proxima Nova"/>
              <a:buNone/>
              <a:defRPr sz="900" b="0" i="0" u="none" strike="noStrike" cap="none">
                <a:solidFill>
                  <a:srgbClr val="888888"/>
                </a:solidFill>
                <a:latin typeface="Proxima Nova"/>
                <a:ea typeface="Proxima Nova"/>
                <a:cs typeface="Proxima Nova"/>
                <a:sym typeface="Proxima Nova"/>
              </a:defRPr>
            </a:lvl2pPr>
            <a:lvl3pPr marL="0" marR="0" lvl="2" indent="0" algn="r">
              <a:spcBef>
                <a:spcPts val="0"/>
              </a:spcBef>
              <a:spcAft>
                <a:spcPts val="0"/>
              </a:spcAft>
              <a:buClr>
                <a:srgbClr val="888888"/>
              </a:buClr>
              <a:buSzPts val="900"/>
              <a:buFont typeface="Proxima Nova"/>
              <a:buNone/>
              <a:defRPr sz="900" b="0" i="0" u="none" strike="noStrike" cap="none">
                <a:solidFill>
                  <a:srgbClr val="888888"/>
                </a:solidFill>
                <a:latin typeface="Proxima Nova"/>
                <a:ea typeface="Proxima Nova"/>
                <a:cs typeface="Proxima Nova"/>
                <a:sym typeface="Proxima Nova"/>
              </a:defRPr>
            </a:lvl3pPr>
            <a:lvl4pPr marL="0" marR="0" lvl="3" indent="0" algn="r">
              <a:spcBef>
                <a:spcPts val="0"/>
              </a:spcBef>
              <a:spcAft>
                <a:spcPts val="0"/>
              </a:spcAft>
              <a:buClr>
                <a:srgbClr val="888888"/>
              </a:buClr>
              <a:buSzPts val="900"/>
              <a:buFont typeface="Proxima Nova"/>
              <a:buNone/>
              <a:defRPr sz="900" b="0" i="0" u="none" strike="noStrike" cap="none">
                <a:solidFill>
                  <a:srgbClr val="888888"/>
                </a:solidFill>
                <a:latin typeface="Proxima Nova"/>
                <a:ea typeface="Proxima Nova"/>
                <a:cs typeface="Proxima Nova"/>
                <a:sym typeface="Proxima Nova"/>
              </a:defRPr>
            </a:lvl4pPr>
            <a:lvl5pPr marL="0" marR="0" lvl="4" indent="0" algn="r">
              <a:spcBef>
                <a:spcPts val="0"/>
              </a:spcBef>
              <a:spcAft>
                <a:spcPts val="0"/>
              </a:spcAft>
              <a:buClr>
                <a:srgbClr val="888888"/>
              </a:buClr>
              <a:buSzPts val="900"/>
              <a:buFont typeface="Proxima Nova"/>
              <a:buNone/>
              <a:defRPr sz="900" b="0" i="0" u="none" strike="noStrike" cap="none">
                <a:solidFill>
                  <a:srgbClr val="888888"/>
                </a:solidFill>
                <a:latin typeface="Proxima Nova"/>
                <a:ea typeface="Proxima Nova"/>
                <a:cs typeface="Proxima Nova"/>
                <a:sym typeface="Proxima Nova"/>
              </a:defRPr>
            </a:lvl5pPr>
            <a:lvl6pPr marL="0" marR="0" lvl="5" indent="0" algn="r">
              <a:spcBef>
                <a:spcPts val="0"/>
              </a:spcBef>
              <a:spcAft>
                <a:spcPts val="0"/>
              </a:spcAft>
              <a:buClr>
                <a:srgbClr val="888888"/>
              </a:buClr>
              <a:buSzPts val="900"/>
              <a:buFont typeface="Proxima Nova"/>
              <a:buNone/>
              <a:defRPr sz="900" b="0" i="0" u="none" strike="noStrike" cap="none">
                <a:solidFill>
                  <a:srgbClr val="888888"/>
                </a:solidFill>
                <a:latin typeface="Proxima Nova"/>
                <a:ea typeface="Proxima Nova"/>
                <a:cs typeface="Proxima Nova"/>
                <a:sym typeface="Proxima Nova"/>
              </a:defRPr>
            </a:lvl6pPr>
            <a:lvl7pPr marL="0" marR="0" lvl="6" indent="0" algn="r">
              <a:spcBef>
                <a:spcPts val="0"/>
              </a:spcBef>
              <a:spcAft>
                <a:spcPts val="0"/>
              </a:spcAft>
              <a:buClr>
                <a:srgbClr val="888888"/>
              </a:buClr>
              <a:buSzPts val="900"/>
              <a:buFont typeface="Proxima Nova"/>
              <a:buNone/>
              <a:defRPr sz="900" b="0" i="0" u="none" strike="noStrike" cap="none">
                <a:solidFill>
                  <a:srgbClr val="888888"/>
                </a:solidFill>
                <a:latin typeface="Proxima Nova"/>
                <a:ea typeface="Proxima Nova"/>
                <a:cs typeface="Proxima Nova"/>
                <a:sym typeface="Proxima Nova"/>
              </a:defRPr>
            </a:lvl7pPr>
            <a:lvl8pPr marL="0" marR="0" lvl="7" indent="0" algn="r">
              <a:spcBef>
                <a:spcPts val="0"/>
              </a:spcBef>
              <a:spcAft>
                <a:spcPts val="0"/>
              </a:spcAft>
              <a:buClr>
                <a:srgbClr val="888888"/>
              </a:buClr>
              <a:buSzPts val="900"/>
              <a:buFont typeface="Proxima Nova"/>
              <a:buNone/>
              <a:defRPr sz="900" b="0" i="0" u="none" strike="noStrike" cap="none">
                <a:solidFill>
                  <a:srgbClr val="888888"/>
                </a:solidFill>
                <a:latin typeface="Proxima Nova"/>
                <a:ea typeface="Proxima Nova"/>
                <a:cs typeface="Proxima Nova"/>
                <a:sym typeface="Proxima Nova"/>
              </a:defRPr>
            </a:lvl8pPr>
            <a:lvl9pPr marL="0" marR="0" lvl="8" indent="0" algn="r">
              <a:spcBef>
                <a:spcPts val="0"/>
              </a:spcBef>
              <a:spcAft>
                <a:spcPts val="0"/>
              </a:spcAft>
              <a:buClr>
                <a:srgbClr val="888888"/>
              </a:buClr>
              <a:buSzPts val="900"/>
              <a:buFont typeface="Proxima Nova"/>
              <a:buNone/>
              <a:defRPr sz="900" b="0" i="0" u="none" strike="noStrike" cap="none">
                <a:solidFill>
                  <a:srgbClr val="888888"/>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IN"/>
              <a:t>‹#›</a:t>
            </a:fld>
            <a:endParaRPr/>
          </a:p>
        </p:txBody>
      </p:sp>
      <p:pic>
        <p:nvPicPr>
          <p:cNvPr id="25" name="Google Shape;25;p3"/>
          <p:cNvPicPr preferRelativeResize="0"/>
          <p:nvPr/>
        </p:nvPicPr>
        <p:blipFill rotWithShape="1">
          <a:blip r:embed="rId2">
            <a:alphaModFix/>
          </a:blip>
          <a:srcRect/>
          <a:stretch/>
        </p:blipFill>
        <p:spPr>
          <a:xfrm>
            <a:off x="628650" y="546100"/>
            <a:ext cx="3259769" cy="4033989"/>
          </a:xfrm>
          <a:prstGeom prst="rect">
            <a:avLst/>
          </a:prstGeom>
          <a:noFill/>
          <a:ln>
            <a:noFill/>
          </a:ln>
        </p:spPr>
      </p:pic>
      <p:sp>
        <p:nvSpPr>
          <p:cNvPr id="26" name="Google Shape;26;p3"/>
          <p:cNvSpPr txBox="1"/>
          <p:nvPr/>
        </p:nvSpPr>
        <p:spPr>
          <a:xfrm>
            <a:off x="971550" y="1260629"/>
            <a:ext cx="2552886" cy="15802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400"/>
              <a:buFont typeface="Arial"/>
              <a:buNone/>
            </a:pPr>
            <a:r>
              <a:rPr lang="en-IN" sz="1400" b="0" i="0" u="none" strike="noStrike" cap="none">
                <a:solidFill>
                  <a:schemeClr val="lt1"/>
                </a:solidFill>
                <a:latin typeface="Proxima Nova"/>
                <a:ea typeface="Proxima Nova"/>
                <a:cs typeface="Proxima Nova"/>
                <a:sym typeface="Proxima Nova"/>
              </a:rPr>
              <a:t>Edit Master text styles</a:t>
            </a:r>
            <a:endParaRPr sz="1800" b="0" i="0" u="none" strike="noStrike" cap="none">
              <a:solidFill>
                <a:schemeClr val="dk1"/>
              </a:solidFill>
              <a:latin typeface="Calibri"/>
              <a:ea typeface="Calibri"/>
              <a:cs typeface="Calibri"/>
              <a:sym typeface="Calibri"/>
            </a:endParaRPr>
          </a:p>
        </p:txBody>
      </p:sp>
      <p:pic>
        <p:nvPicPr>
          <p:cNvPr id="27" name="Google Shape;27;p3"/>
          <p:cNvPicPr preferRelativeResize="0"/>
          <p:nvPr/>
        </p:nvPicPr>
        <p:blipFill rotWithShape="1">
          <a:blip r:embed="rId2">
            <a:alphaModFix/>
          </a:blip>
          <a:srcRect/>
          <a:stretch/>
        </p:blipFill>
        <p:spPr>
          <a:xfrm>
            <a:off x="628650" y="546100"/>
            <a:ext cx="3259769" cy="4033989"/>
          </a:xfrm>
          <a:prstGeom prst="rect">
            <a:avLst/>
          </a:prstGeom>
          <a:noFill/>
          <a:ln>
            <a:noFill/>
          </a:ln>
        </p:spPr>
      </p:pic>
      <p:sp>
        <p:nvSpPr>
          <p:cNvPr id="28" name="Google Shape;28;p3"/>
          <p:cNvSpPr txBox="1"/>
          <p:nvPr/>
        </p:nvSpPr>
        <p:spPr>
          <a:xfrm>
            <a:off x="971550" y="1260629"/>
            <a:ext cx="2552886" cy="15802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400"/>
              <a:buFont typeface="Arial"/>
              <a:buNone/>
            </a:pPr>
            <a:r>
              <a:rPr lang="en-IN" sz="1400" b="0" i="0" u="none" strike="noStrike" cap="none">
                <a:solidFill>
                  <a:schemeClr val="lt1"/>
                </a:solidFill>
                <a:latin typeface="Proxima Nova"/>
                <a:ea typeface="Proxima Nova"/>
                <a:cs typeface="Proxima Nova"/>
                <a:sym typeface="Proxima Nova"/>
              </a:rPr>
              <a:t>Edit Master text styles</a:t>
            </a:r>
            <a:endParaRPr sz="1800" b="0" i="0" u="none" strike="noStrike" cap="none">
              <a:solidFill>
                <a:schemeClr val="dk1"/>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orient="horz" pos="2890">
          <p15:clr>
            <a:srgbClr val="FBAE40"/>
          </p15:clr>
        </p15:guide>
        <p15:guide id="2" pos="612">
          <p15:clr>
            <a:srgbClr val="FBAE40"/>
          </p15:clr>
        </p15:guide>
        <p15:guide id="3" pos="2222">
          <p15:clr>
            <a:srgbClr val="FBAE40"/>
          </p15:clr>
        </p15:guide>
        <p15:guide id="4" orient="horz" pos="162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Divider">
  <p:cSld name="1_Divider">
    <p:spTree>
      <p:nvGrpSpPr>
        <p:cNvPr id="1" name="Shape 336"/>
        <p:cNvGrpSpPr/>
        <p:nvPr/>
      </p:nvGrpSpPr>
      <p:grpSpPr>
        <a:xfrm>
          <a:off x="0" y="0"/>
          <a:ext cx="0" cy="0"/>
          <a:chOff x="0" y="0"/>
          <a:chExt cx="0" cy="0"/>
        </a:xfrm>
      </p:grpSpPr>
      <p:sp>
        <p:nvSpPr>
          <p:cNvPr id="337" name="Google Shape;337;p21"/>
          <p:cNvSpPr>
            <a:spLocks noGrp="1"/>
          </p:cNvSpPr>
          <p:nvPr>
            <p:ph type="pic" idx="2"/>
          </p:nvPr>
        </p:nvSpPr>
        <p:spPr>
          <a:xfrm>
            <a:off x="0" y="0"/>
            <a:ext cx="9144000" cy="514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900"/>
              <a:buFont typeface="Arial"/>
              <a:buNone/>
              <a:defRPr sz="900" b="0" i="0" u="none" strike="noStrike" cap="none">
                <a:solidFill>
                  <a:schemeClr val="dk1"/>
                </a:solidFill>
                <a:latin typeface="Proxima Nova"/>
                <a:ea typeface="Proxima Nova"/>
                <a:cs typeface="Proxima Nova"/>
                <a:sym typeface="Proxima Nova"/>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38" name="Google Shape;338;p2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9" name="Google Shape;339;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pic>
        <p:nvPicPr>
          <p:cNvPr id="340" name="Google Shape;340;p21"/>
          <p:cNvPicPr preferRelativeResize="0"/>
          <p:nvPr/>
        </p:nvPicPr>
        <p:blipFill rotWithShape="1">
          <a:blip r:embed="rId2">
            <a:alphaModFix/>
          </a:blip>
          <a:srcRect/>
          <a:stretch/>
        </p:blipFill>
        <p:spPr>
          <a:xfrm>
            <a:off x="628650" y="546100"/>
            <a:ext cx="3259769" cy="4033989"/>
          </a:xfrm>
          <a:prstGeom prst="rect">
            <a:avLst/>
          </a:prstGeom>
          <a:noFill/>
          <a:ln>
            <a:noFill/>
          </a:ln>
        </p:spPr>
      </p:pic>
      <p:sp>
        <p:nvSpPr>
          <p:cNvPr id="341" name="Google Shape;341;p21"/>
          <p:cNvSpPr txBox="1"/>
          <p:nvPr/>
        </p:nvSpPr>
        <p:spPr>
          <a:xfrm>
            <a:off x="971550" y="1260629"/>
            <a:ext cx="2552886" cy="15802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400"/>
              <a:buFont typeface="Arial"/>
              <a:buNone/>
            </a:pPr>
            <a:r>
              <a:rPr lang="en-IN" sz="1400">
                <a:solidFill>
                  <a:schemeClr val="lt1"/>
                </a:solidFill>
                <a:latin typeface="Proxima Nova"/>
                <a:ea typeface="Proxima Nova"/>
                <a:cs typeface="Proxima Nova"/>
                <a:sym typeface="Proxima Nova"/>
              </a:rPr>
              <a:t>Edit Master text styles</a:t>
            </a:r>
            <a:endParaRPr/>
          </a:p>
        </p:txBody>
      </p:sp>
      <p:pic>
        <p:nvPicPr>
          <p:cNvPr id="342" name="Google Shape;342;p21"/>
          <p:cNvPicPr preferRelativeResize="0"/>
          <p:nvPr/>
        </p:nvPicPr>
        <p:blipFill rotWithShape="1">
          <a:blip r:embed="rId2">
            <a:alphaModFix/>
          </a:blip>
          <a:srcRect/>
          <a:stretch/>
        </p:blipFill>
        <p:spPr>
          <a:xfrm>
            <a:off x="628650" y="546100"/>
            <a:ext cx="3259769" cy="4033989"/>
          </a:xfrm>
          <a:prstGeom prst="rect">
            <a:avLst/>
          </a:prstGeom>
          <a:noFill/>
          <a:ln>
            <a:noFill/>
          </a:ln>
        </p:spPr>
      </p:pic>
      <p:sp>
        <p:nvSpPr>
          <p:cNvPr id="343" name="Google Shape;343;p21"/>
          <p:cNvSpPr txBox="1"/>
          <p:nvPr/>
        </p:nvSpPr>
        <p:spPr>
          <a:xfrm>
            <a:off x="971550" y="1260629"/>
            <a:ext cx="2552886" cy="15802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400"/>
              <a:buFont typeface="Arial"/>
              <a:buNone/>
            </a:pPr>
            <a:r>
              <a:rPr lang="en-IN" sz="1400">
                <a:solidFill>
                  <a:schemeClr val="lt1"/>
                </a:solidFill>
                <a:latin typeface="Proxima Nova"/>
                <a:ea typeface="Proxima Nova"/>
                <a:cs typeface="Proxima Nova"/>
                <a:sym typeface="Proxima Nova"/>
              </a:rPr>
              <a:t>Edit Master text styles</a:t>
            </a:r>
            <a:endParaRPr/>
          </a:p>
        </p:txBody>
      </p:sp>
    </p:spTree>
  </p:cSld>
  <p:clrMapOvr>
    <a:masterClrMapping/>
  </p:clrMapOvr>
  <p:extLst>
    <p:ext uri="{DCECCB84-F9BA-43D5-87BE-67443E8EF086}">
      <p15:sldGuideLst xmlns:p15="http://schemas.microsoft.com/office/powerpoint/2012/main">
        <p15:guide id="1" orient="horz" pos="2890">
          <p15:clr>
            <a:srgbClr val="FBAE40"/>
          </p15:clr>
        </p15:guide>
        <p15:guide id="2" pos="612">
          <p15:clr>
            <a:srgbClr val="FBAE40"/>
          </p15:clr>
        </p15:guide>
        <p15:guide id="3" pos="2222">
          <p15:clr>
            <a:srgbClr val="FBAE40"/>
          </p15:clr>
        </p15:guide>
        <p15:guide id="4" orient="horz" pos="16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and 3 picture with caption">
  <p:cSld name="Title and 3 picture with caption">
    <p:spTree>
      <p:nvGrpSpPr>
        <p:cNvPr id="1" name="Shape 344"/>
        <p:cNvGrpSpPr/>
        <p:nvPr/>
      </p:nvGrpSpPr>
      <p:grpSpPr>
        <a:xfrm>
          <a:off x="0" y="0"/>
          <a:ext cx="0" cy="0"/>
          <a:chOff x="0" y="0"/>
          <a:chExt cx="0" cy="0"/>
        </a:xfrm>
      </p:grpSpPr>
      <p:sp>
        <p:nvSpPr>
          <p:cNvPr id="345" name="Google Shape;345;p22"/>
          <p:cNvSpPr/>
          <p:nvPr/>
        </p:nvSpPr>
        <p:spPr>
          <a:xfrm>
            <a:off x="0" y="0"/>
            <a:ext cx="9144000" cy="3031236"/>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346" name="Google Shape;346;p22"/>
          <p:cNvSpPr/>
          <p:nvPr/>
        </p:nvSpPr>
        <p:spPr>
          <a:xfrm>
            <a:off x="0" y="0"/>
            <a:ext cx="9144000" cy="3031236"/>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347" name="Google Shape;347;p22"/>
          <p:cNvSpPr txBox="1">
            <a:spLocks noGrp="1"/>
          </p:cNvSpPr>
          <p:nvPr>
            <p:ph type="title"/>
          </p:nvPr>
        </p:nvSpPr>
        <p:spPr>
          <a:xfrm>
            <a:off x="629841" y="600075"/>
            <a:ext cx="3735903" cy="38256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8" name="Google Shape;348;p22"/>
          <p:cNvSpPr>
            <a:spLocks noGrp="1"/>
          </p:cNvSpPr>
          <p:nvPr>
            <p:ph type="pic" idx="2"/>
          </p:nvPr>
        </p:nvSpPr>
        <p:spPr>
          <a:xfrm>
            <a:off x="1445363" y="1382268"/>
            <a:ext cx="1668121" cy="1946672"/>
          </a:xfrm>
          <a:prstGeom prst="rect">
            <a:avLst/>
          </a:prstGeom>
          <a:noFill/>
          <a:ln>
            <a:noFill/>
          </a:ln>
          <a:effectLst>
            <a:outerShdw blurRad="50800" dist="38100" dir="10800000" algn="r"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49" name="Google Shape;349;p22"/>
          <p:cNvSpPr>
            <a:spLocks noGrp="1"/>
          </p:cNvSpPr>
          <p:nvPr>
            <p:ph type="pic" idx="3"/>
          </p:nvPr>
        </p:nvSpPr>
        <p:spPr>
          <a:xfrm>
            <a:off x="3744984" y="1382268"/>
            <a:ext cx="1654032" cy="1946672"/>
          </a:xfrm>
          <a:prstGeom prst="rect">
            <a:avLst/>
          </a:prstGeom>
          <a:noFill/>
          <a:ln>
            <a:noFill/>
          </a:ln>
          <a:effectLst>
            <a:outerShdw blurRad="50800" dist="38100" dir="10800000" algn="r"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50" name="Google Shape;350;p22"/>
          <p:cNvSpPr>
            <a:spLocks noGrp="1"/>
          </p:cNvSpPr>
          <p:nvPr>
            <p:ph type="pic" idx="4"/>
          </p:nvPr>
        </p:nvSpPr>
        <p:spPr>
          <a:xfrm>
            <a:off x="6055443" y="1382268"/>
            <a:ext cx="1654032" cy="1946672"/>
          </a:xfrm>
          <a:prstGeom prst="rect">
            <a:avLst/>
          </a:prstGeom>
          <a:noFill/>
          <a:ln>
            <a:noFill/>
          </a:ln>
          <a:effectLst>
            <a:outerShdw blurRad="50800" dist="38100" dir="10800000" algn="r" rotWithShape="0">
              <a:srgbClr val="000000">
                <a:alpha val="40000"/>
              </a:srgbClr>
            </a:outerShdw>
          </a:effectLst>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51" name="Google Shape;351;p22"/>
          <p:cNvSpPr txBox="1">
            <a:spLocks noGrp="1"/>
          </p:cNvSpPr>
          <p:nvPr>
            <p:ph type="body" idx="1"/>
          </p:nvPr>
        </p:nvSpPr>
        <p:spPr>
          <a:xfrm>
            <a:off x="1439466" y="3519224"/>
            <a:ext cx="1674019" cy="276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rgbClr val="FF0000"/>
              </a:buClr>
              <a:buSzPts val="1215"/>
              <a:buFont typeface="Arial"/>
              <a:buNone/>
              <a:defRPr sz="1215" b="1" i="0" u="none" strike="noStrike" cap="none">
                <a:solidFill>
                  <a:srgbClr val="FF0000"/>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52" name="Google Shape;352;p22"/>
          <p:cNvSpPr txBox="1">
            <a:spLocks noGrp="1"/>
          </p:cNvSpPr>
          <p:nvPr>
            <p:ph type="body" idx="5"/>
          </p:nvPr>
        </p:nvSpPr>
        <p:spPr>
          <a:xfrm>
            <a:off x="3744985" y="3519224"/>
            <a:ext cx="1654032" cy="276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rgbClr val="FF0000"/>
              </a:buClr>
              <a:buSzPts val="1215"/>
              <a:buFont typeface="Arial"/>
              <a:buNone/>
              <a:defRPr sz="1215" b="1" i="0" u="none" strike="noStrike" cap="none">
                <a:solidFill>
                  <a:srgbClr val="FF0000"/>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53" name="Google Shape;353;p22"/>
          <p:cNvSpPr txBox="1">
            <a:spLocks noGrp="1"/>
          </p:cNvSpPr>
          <p:nvPr>
            <p:ph type="body" idx="6"/>
          </p:nvPr>
        </p:nvSpPr>
        <p:spPr>
          <a:xfrm>
            <a:off x="6050503" y="3519223"/>
            <a:ext cx="1654032" cy="28396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rgbClr val="FF0000"/>
              </a:buClr>
              <a:buSzPts val="1215"/>
              <a:buFont typeface="Arial"/>
              <a:buNone/>
              <a:defRPr sz="1215" b="1" i="0" u="none" strike="noStrike" cap="none">
                <a:solidFill>
                  <a:srgbClr val="FF0000"/>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54" name="Google Shape;354;p22"/>
          <p:cNvSpPr txBox="1">
            <a:spLocks noGrp="1"/>
          </p:cNvSpPr>
          <p:nvPr>
            <p:ph type="body" idx="7"/>
          </p:nvPr>
        </p:nvSpPr>
        <p:spPr>
          <a:xfrm>
            <a:off x="1439863" y="3862520"/>
            <a:ext cx="1674019" cy="67128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940"/>
              <a:buFont typeface="Arial"/>
              <a:buNone/>
              <a:defRPr sz="939"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55" name="Google Shape;355;p22"/>
          <p:cNvSpPr txBox="1">
            <a:spLocks noGrp="1"/>
          </p:cNvSpPr>
          <p:nvPr>
            <p:ph type="body" idx="8"/>
          </p:nvPr>
        </p:nvSpPr>
        <p:spPr>
          <a:xfrm>
            <a:off x="3735388" y="3862520"/>
            <a:ext cx="1674019" cy="67128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940"/>
              <a:buFont typeface="Arial"/>
              <a:buNone/>
              <a:defRPr sz="939"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56" name="Google Shape;356;p22"/>
          <p:cNvSpPr txBox="1">
            <a:spLocks noGrp="1"/>
          </p:cNvSpPr>
          <p:nvPr>
            <p:ph type="body" idx="9"/>
          </p:nvPr>
        </p:nvSpPr>
        <p:spPr>
          <a:xfrm>
            <a:off x="6050502" y="3862520"/>
            <a:ext cx="1658973" cy="67128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940"/>
              <a:buFont typeface="Arial"/>
              <a:buNone/>
              <a:defRPr sz="939"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57" name="Google Shape;357;p2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8" name="Google Shape;358;p2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pic>
        <p:nvPicPr>
          <p:cNvPr id="359" name="Google Shape;359;p22"/>
          <p:cNvPicPr preferRelativeResize="0"/>
          <p:nvPr/>
        </p:nvPicPr>
        <p:blipFill rotWithShape="1">
          <a:blip r:embed="rId2">
            <a:alphaModFix/>
          </a:blip>
          <a:srcRect/>
          <a:stretch/>
        </p:blipFill>
        <p:spPr>
          <a:xfrm>
            <a:off x="7929288" y="210064"/>
            <a:ext cx="813630" cy="21721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210">
          <p15:clr>
            <a:srgbClr val="FBAE40"/>
          </p15:clr>
        </p15:guide>
        <p15:guide id="2" orient="horz" pos="2391">
          <p15:clr>
            <a:srgbClr val="FBAE40"/>
          </p15:clr>
        </p15:guide>
        <p15:guide id="3" orient="horz" pos="2096">
          <p15:clr>
            <a:srgbClr val="FBAE40"/>
          </p15:clr>
        </p15:guide>
        <p15:guide id="4" orient="horz" pos="378">
          <p15:clr>
            <a:srgbClr val="FBAE40"/>
          </p15:clr>
        </p15:guide>
        <p15:guide id="5" pos="907">
          <p15:clr>
            <a:srgbClr val="FBAE40"/>
          </p15:clr>
        </p15:guide>
        <p15:guide id="6" orient="horz" pos="872">
          <p15:clr>
            <a:srgbClr val="FBAE40"/>
          </p15:clr>
        </p15:guide>
        <p15:guide id="7" pos="1961">
          <p15:clr>
            <a:srgbClr val="FBAE40"/>
          </p15:clr>
        </p15:guide>
        <p15:guide id="8" pos="2353">
          <p15:clr>
            <a:srgbClr val="FBAE40"/>
          </p15:clr>
        </p15:guide>
        <p15:guide id="9" pos="3407">
          <p15:clr>
            <a:srgbClr val="FBAE40"/>
          </p15:clr>
        </p15:guide>
        <p15:guide id="10" pos="3810">
          <p15:clr>
            <a:srgbClr val="FBAE40"/>
          </p15:clr>
        </p15:guide>
        <p15:guide id="11" pos="485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and 2 pictures">
  <p:cSld name="Title and 2 pictures">
    <p:spTree>
      <p:nvGrpSpPr>
        <p:cNvPr id="1" name="Shape 360"/>
        <p:cNvGrpSpPr/>
        <p:nvPr/>
      </p:nvGrpSpPr>
      <p:grpSpPr>
        <a:xfrm>
          <a:off x="0" y="0"/>
          <a:ext cx="0" cy="0"/>
          <a:chOff x="0" y="0"/>
          <a:chExt cx="0" cy="0"/>
        </a:xfrm>
      </p:grpSpPr>
      <p:sp>
        <p:nvSpPr>
          <p:cNvPr id="361" name="Google Shape;361;p23"/>
          <p:cNvSpPr/>
          <p:nvPr/>
        </p:nvSpPr>
        <p:spPr>
          <a:xfrm>
            <a:off x="0" y="0"/>
            <a:ext cx="9144000" cy="3031236"/>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362" name="Google Shape;362;p23"/>
          <p:cNvSpPr txBox="1">
            <a:spLocks noGrp="1"/>
          </p:cNvSpPr>
          <p:nvPr>
            <p:ph type="title"/>
          </p:nvPr>
        </p:nvSpPr>
        <p:spPr>
          <a:xfrm>
            <a:off x="642473" y="546498"/>
            <a:ext cx="5902706" cy="56792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3" name="Google Shape;363;p23"/>
          <p:cNvSpPr/>
          <p:nvPr/>
        </p:nvSpPr>
        <p:spPr>
          <a:xfrm>
            <a:off x="4599929" y="1870236"/>
            <a:ext cx="3921771" cy="2322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364" name="Google Shape;364;p23"/>
          <p:cNvSpPr>
            <a:spLocks noGrp="1"/>
          </p:cNvSpPr>
          <p:nvPr>
            <p:ph type="pic" idx="2"/>
          </p:nvPr>
        </p:nvSpPr>
        <p:spPr>
          <a:xfrm>
            <a:off x="4599929" y="1868092"/>
            <a:ext cx="3921771" cy="232529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5" name="Google Shape;365;p23"/>
          <p:cNvSpPr>
            <a:spLocks noGrp="1"/>
          </p:cNvSpPr>
          <p:nvPr>
            <p:ph type="pic" idx="3"/>
          </p:nvPr>
        </p:nvSpPr>
        <p:spPr>
          <a:xfrm>
            <a:off x="621848" y="1868091"/>
            <a:ext cx="2592000" cy="78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6" name="Google Shape;366;p23"/>
          <p:cNvSpPr txBox="1">
            <a:spLocks noGrp="1"/>
          </p:cNvSpPr>
          <p:nvPr>
            <p:ph type="body" idx="1"/>
          </p:nvPr>
        </p:nvSpPr>
        <p:spPr>
          <a:xfrm>
            <a:off x="629841" y="3145632"/>
            <a:ext cx="3343275" cy="2839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215"/>
              <a:buFont typeface="Arial"/>
              <a:buNone/>
              <a:defRPr sz="1215" b="1"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7" name="Google Shape;367;p23"/>
          <p:cNvSpPr txBox="1">
            <a:spLocks noGrp="1"/>
          </p:cNvSpPr>
          <p:nvPr>
            <p:ph type="body" idx="4"/>
          </p:nvPr>
        </p:nvSpPr>
        <p:spPr>
          <a:xfrm>
            <a:off x="635000" y="3515616"/>
            <a:ext cx="3343275" cy="2839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310"/>
              <a:buFont typeface="Arial"/>
              <a:buNone/>
              <a:defRPr sz="131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8" name="Google Shape;368;p23"/>
          <p:cNvSpPr txBox="1">
            <a:spLocks noGrp="1"/>
          </p:cNvSpPr>
          <p:nvPr>
            <p:ph type="dt" idx="10"/>
          </p:nvPr>
        </p:nvSpPr>
        <p:spPr>
          <a:xfrm>
            <a:off x="642473"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9" name="Google Shape;369;p23"/>
          <p:cNvSpPr txBox="1">
            <a:spLocks noGrp="1"/>
          </p:cNvSpPr>
          <p:nvPr>
            <p:ph type="sldNum" idx="12"/>
          </p:nvPr>
        </p:nvSpPr>
        <p:spPr>
          <a:xfrm>
            <a:off x="6466042"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pic>
        <p:nvPicPr>
          <p:cNvPr id="370" name="Google Shape;370;p23"/>
          <p:cNvPicPr preferRelativeResize="0"/>
          <p:nvPr/>
        </p:nvPicPr>
        <p:blipFill rotWithShape="1">
          <a:blip r:embed="rId2">
            <a:alphaModFix/>
          </a:blip>
          <a:srcRect/>
          <a:stretch/>
        </p:blipFill>
        <p:spPr>
          <a:xfrm>
            <a:off x="7611920" y="303610"/>
            <a:ext cx="909780" cy="242888"/>
          </a:xfrm>
          <a:prstGeom prst="rect">
            <a:avLst/>
          </a:prstGeom>
          <a:noFill/>
          <a:ln>
            <a:noFill/>
          </a:ln>
        </p:spPr>
      </p:pic>
      <p:sp>
        <p:nvSpPr>
          <p:cNvPr id="371" name="Google Shape;371;p23"/>
          <p:cNvSpPr/>
          <p:nvPr/>
        </p:nvSpPr>
        <p:spPr>
          <a:xfrm>
            <a:off x="0" y="0"/>
            <a:ext cx="9144000" cy="3031236"/>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372" name="Google Shape;372;p23"/>
          <p:cNvSpPr/>
          <p:nvPr/>
        </p:nvSpPr>
        <p:spPr>
          <a:xfrm>
            <a:off x="4599929" y="1870236"/>
            <a:ext cx="3969000" cy="2322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pic>
        <p:nvPicPr>
          <p:cNvPr id="373" name="Google Shape;373;p23"/>
          <p:cNvPicPr preferRelativeResize="0"/>
          <p:nvPr/>
        </p:nvPicPr>
        <p:blipFill rotWithShape="1">
          <a:blip r:embed="rId3">
            <a:alphaModFix/>
          </a:blip>
          <a:srcRect/>
          <a:stretch/>
        </p:blipFill>
        <p:spPr>
          <a:xfrm>
            <a:off x="7929288" y="210064"/>
            <a:ext cx="813630" cy="21721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78">
          <p15:clr>
            <a:srgbClr val="FBAE40"/>
          </p15:clr>
        </p15:guide>
        <p15:guide id="2" orient="horz" pos="1178">
          <p15:clr>
            <a:srgbClr val="FBAE40"/>
          </p15:clr>
        </p15:guide>
        <p15:guide id="3" orient="horz" pos="1671">
          <p15:clr>
            <a:srgbClr val="FBAE40"/>
          </p15:clr>
        </p15:guide>
        <p15:guide id="4" orient="horz" pos="1977">
          <p15:clr>
            <a:srgbClr val="FBAE40"/>
          </p15:clr>
        </p15:guide>
        <p15:guide id="5" orient="horz" pos="2930">
          <p15:clr>
            <a:srgbClr val="FBAE40"/>
          </p15:clr>
        </p15:guide>
        <p15:guide id="6" orient="horz" pos="2641">
          <p15:clr>
            <a:srgbClr val="FBAE40"/>
          </p15:clr>
        </p15:guide>
        <p15:guide id="7" pos="289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Icons and Content">
  <p:cSld name="Title, Icons and Content">
    <p:spTree>
      <p:nvGrpSpPr>
        <p:cNvPr id="1" name="Shape 374"/>
        <p:cNvGrpSpPr/>
        <p:nvPr/>
      </p:nvGrpSpPr>
      <p:grpSpPr>
        <a:xfrm>
          <a:off x="0" y="0"/>
          <a:ext cx="0" cy="0"/>
          <a:chOff x="0" y="0"/>
          <a:chExt cx="0" cy="0"/>
        </a:xfrm>
      </p:grpSpPr>
      <p:pic>
        <p:nvPicPr>
          <p:cNvPr id="375" name="Google Shape;375;p24"/>
          <p:cNvPicPr preferRelativeResize="0"/>
          <p:nvPr/>
        </p:nvPicPr>
        <p:blipFill rotWithShape="1">
          <a:blip r:embed="rId2">
            <a:alphaModFix/>
          </a:blip>
          <a:srcRect/>
          <a:stretch/>
        </p:blipFill>
        <p:spPr>
          <a:xfrm>
            <a:off x="417869" y="988850"/>
            <a:ext cx="402337" cy="402337"/>
          </a:xfrm>
          <a:prstGeom prst="rect">
            <a:avLst/>
          </a:prstGeom>
          <a:noFill/>
          <a:ln>
            <a:noFill/>
          </a:ln>
        </p:spPr>
      </p:pic>
      <p:pic>
        <p:nvPicPr>
          <p:cNvPr id="376" name="Google Shape;376;p24"/>
          <p:cNvPicPr preferRelativeResize="0"/>
          <p:nvPr/>
        </p:nvPicPr>
        <p:blipFill rotWithShape="1">
          <a:blip r:embed="rId3">
            <a:alphaModFix/>
          </a:blip>
          <a:srcRect/>
          <a:stretch/>
        </p:blipFill>
        <p:spPr>
          <a:xfrm>
            <a:off x="417869" y="1469040"/>
            <a:ext cx="402337" cy="402337"/>
          </a:xfrm>
          <a:prstGeom prst="rect">
            <a:avLst/>
          </a:prstGeom>
          <a:noFill/>
          <a:ln>
            <a:noFill/>
          </a:ln>
        </p:spPr>
      </p:pic>
      <p:pic>
        <p:nvPicPr>
          <p:cNvPr id="377" name="Google Shape;377;p24"/>
          <p:cNvPicPr preferRelativeResize="0"/>
          <p:nvPr/>
        </p:nvPicPr>
        <p:blipFill rotWithShape="1">
          <a:blip r:embed="rId4">
            <a:alphaModFix/>
          </a:blip>
          <a:srcRect/>
          <a:stretch/>
        </p:blipFill>
        <p:spPr>
          <a:xfrm>
            <a:off x="417869" y="1948824"/>
            <a:ext cx="402337" cy="400051"/>
          </a:xfrm>
          <a:prstGeom prst="rect">
            <a:avLst/>
          </a:prstGeom>
          <a:noFill/>
          <a:ln>
            <a:noFill/>
          </a:ln>
        </p:spPr>
      </p:pic>
      <p:pic>
        <p:nvPicPr>
          <p:cNvPr id="378" name="Google Shape;378;p24"/>
          <p:cNvPicPr preferRelativeResize="0"/>
          <p:nvPr/>
        </p:nvPicPr>
        <p:blipFill rotWithShape="1">
          <a:blip r:embed="rId5">
            <a:alphaModFix/>
          </a:blip>
          <a:srcRect/>
          <a:stretch/>
        </p:blipFill>
        <p:spPr>
          <a:xfrm>
            <a:off x="417869" y="2427167"/>
            <a:ext cx="402337" cy="402337"/>
          </a:xfrm>
          <a:prstGeom prst="rect">
            <a:avLst/>
          </a:prstGeom>
          <a:noFill/>
          <a:ln>
            <a:noFill/>
          </a:ln>
        </p:spPr>
      </p:pic>
      <p:pic>
        <p:nvPicPr>
          <p:cNvPr id="379" name="Google Shape;379;p24"/>
          <p:cNvPicPr preferRelativeResize="0"/>
          <p:nvPr/>
        </p:nvPicPr>
        <p:blipFill rotWithShape="1">
          <a:blip r:embed="rId6">
            <a:alphaModFix/>
          </a:blip>
          <a:srcRect/>
          <a:stretch/>
        </p:blipFill>
        <p:spPr>
          <a:xfrm>
            <a:off x="417868" y="2907797"/>
            <a:ext cx="402337" cy="402337"/>
          </a:xfrm>
          <a:prstGeom prst="rect">
            <a:avLst/>
          </a:prstGeom>
          <a:noFill/>
          <a:ln>
            <a:noFill/>
          </a:ln>
        </p:spPr>
      </p:pic>
      <p:sp>
        <p:nvSpPr>
          <p:cNvPr id="380" name="Google Shape;380;p24"/>
          <p:cNvSpPr txBox="1">
            <a:spLocks noGrp="1"/>
          </p:cNvSpPr>
          <p:nvPr>
            <p:ph type="body" idx="1"/>
          </p:nvPr>
        </p:nvSpPr>
        <p:spPr>
          <a:xfrm>
            <a:off x="878243" y="1572506"/>
            <a:ext cx="2471738" cy="20375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81" name="Google Shape;381;p24"/>
          <p:cNvSpPr txBox="1">
            <a:spLocks noGrp="1"/>
          </p:cNvSpPr>
          <p:nvPr>
            <p:ph type="body" idx="2"/>
          </p:nvPr>
        </p:nvSpPr>
        <p:spPr>
          <a:xfrm>
            <a:off x="878243" y="1088140"/>
            <a:ext cx="2471738" cy="20375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82" name="Google Shape;382;p24"/>
          <p:cNvSpPr txBox="1">
            <a:spLocks noGrp="1"/>
          </p:cNvSpPr>
          <p:nvPr>
            <p:ph type="body" idx="3"/>
          </p:nvPr>
        </p:nvSpPr>
        <p:spPr>
          <a:xfrm>
            <a:off x="878243" y="2046971"/>
            <a:ext cx="2471738" cy="20375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83" name="Google Shape;383;p24"/>
          <p:cNvSpPr txBox="1">
            <a:spLocks noGrp="1"/>
          </p:cNvSpPr>
          <p:nvPr>
            <p:ph type="body" idx="4"/>
          </p:nvPr>
        </p:nvSpPr>
        <p:spPr>
          <a:xfrm>
            <a:off x="878243" y="2528954"/>
            <a:ext cx="2471738" cy="20375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84" name="Google Shape;384;p24"/>
          <p:cNvSpPr txBox="1">
            <a:spLocks noGrp="1"/>
          </p:cNvSpPr>
          <p:nvPr>
            <p:ph type="body" idx="5"/>
          </p:nvPr>
        </p:nvSpPr>
        <p:spPr>
          <a:xfrm>
            <a:off x="878243" y="3005394"/>
            <a:ext cx="2471738" cy="20375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85" name="Google Shape;385;p24"/>
          <p:cNvSpPr txBox="1">
            <a:spLocks noGrp="1"/>
          </p:cNvSpPr>
          <p:nvPr>
            <p:ph type="body" idx="6"/>
          </p:nvPr>
        </p:nvSpPr>
        <p:spPr>
          <a:xfrm>
            <a:off x="4359486" y="1572507"/>
            <a:ext cx="2413617" cy="23198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86" name="Google Shape;386;p24"/>
          <p:cNvSpPr txBox="1">
            <a:spLocks noGrp="1"/>
          </p:cNvSpPr>
          <p:nvPr>
            <p:ph type="body" idx="7"/>
          </p:nvPr>
        </p:nvSpPr>
        <p:spPr>
          <a:xfrm>
            <a:off x="4359486" y="1088140"/>
            <a:ext cx="2413617" cy="24188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87" name="Google Shape;387;p24"/>
          <p:cNvSpPr txBox="1">
            <a:spLocks noGrp="1"/>
          </p:cNvSpPr>
          <p:nvPr>
            <p:ph type="body" idx="8"/>
          </p:nvPr>
        </p:nvSpPr>
        <p:spPr>
          <a:xfrm>
            <a:off x="4359486" y="2046971"/>
            <a:ext cx="2413617" cy="20375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88" name="Google Shape;388;p24"/>
          <p:cNvSpPr txBox="1">
            <a:spLocks noGrp="1"/>
          </p:cNvSpPr>
          <p:nvPr>
            <p:ph type="body" idx="9"/>
          </p:nvPr>
        </p:nvSpPr>
        <p:spPr>
          <a:xfrm>
            <a:off x="4359486" y="2528954"/>
            <a:ext cx="2413617" cy="20375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89" name="Google Shape;389;p24"/>
          <p:cNvSpPr txBox="1">
            <a:spLocks noGrp="1"/>
          </p:cNvSpPr>
          <p:nvPr>
            <p:ph type="body" idx="13"/>
          </p:nvPr>
        </p:nvSpPr>
        <p:spPr>
          <a:xfrm>
            <a:off x="4359486" y="3005394"/>
            <a:ext cx="2413617" cy="20375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90" name="Google Shape;390;p2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1" name="Google Shape;391;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pic>
        <p:nvPicPr>
          <p:cNvPr id="392" name="Google Shape;392;p24"/>
          <p:cNvPicPr preferRelativeResize="0"/>
          <p:nvPr/>
        </p:nvPicPr>
        <p:blipFill rotWithShape="1">
          <a:blip r:embed="rId2">
            <a:alphaModFix/>
          </a:blip>
          <a:srcRect/>
          <a:stretch/>
        </p:blipFill>
        <p:spPr>
          <a:xfrm>
            <a:off x="420427" y="997235"/>
            <a:ext cx="402337" cy="402337"/>
          </a:xfrm>
          <a:prstGeom prst="rect">
            <a:avLst/>
          </a:prstGeom>
          <a:noFill/>
          <a:ln>
            <a:noFill/>
          </a:ln>
        </p:spPr>
      </p:pic>
      <p:pic>
        <p:nvPicPr>
          <p:cNvPr id="393" name="Google Shape;393;p24"/>
          <p:cNvPicPr preferRelativeResize="0"/>
          <p:nvPr/>
        </p:nvPicPr>
        <p:blipFill rotWithShape="1">
          <a:blip r:embed="rId3">
            <a:alphaModFix/>
          </a:blip>
          <a:srcRect/>
          <a:stretch/>
        </p:blipFill>
        <p:spPr>
          <a:xfrm>
            <a:off x="420427" y="1477425"/>
            <a:ext cx="402337" cy="402337"/>
          </a:xfrm>
          <a:prstGeom prst="rect">
            <a:avLst/>
          </a:prstGeom>
          <a:noFill/>
          <a:ln>
            <a:noFill/>
          </a:ln>
        </p:spPr>
      </p:pic>
      <p:pic>
        <p:nvPicPr>
          <p:cNvPr id="394" name="Google Shape;394;p24"/>
          <p:cNvPicPr preferRelativeResize="0"/>
          <p:nvPr/>
        </p:nvPicPr>
        <p:blipFill rotWithShape="1">
          <a:blip r:embed="rId4">
            <a:alphaModFix/>
          </a:blip>
          <a:srcRect/>
          <a:stretch/>
        </p:blipFill>
        <p:spPr>
          <a:xfrm>
            <a:off x="420427" y="1957209"/>
            <a:ext cx="402337" cy="400051"/>
          </a:xfrm>
          <a:prstGeom prst="rect">
            <a:avLst/>
          </a:prstGeom>
          <a:noFill/>
          <a:ln>
            <a:noFill/>
          </a:ln>
        </p:spPr>
      </p:pic>
      <p:pic>
        <p:nvPicPr>
          <p:cNvPr id="395" name="Google Shape;395;p24"/>
          <p:cNvPicPr preferRelativeResize="0"/>
          <p:nvPr/>
        </p:nvPicPr>
        <p:blipFill rotWithShape="1">
          <a:blip r:embed="rId5">
            <a:alphaModFix/>
          </a:blip>
          <a:srcRect/>
          <a:stretch/>
        </p:blipFill>
        <p:spPr>
          <a:xfrm>
            <a:off x="420427" y="2435552"/>
            <a:ext cx="402337" cy="402337"/>
          </a:xfrm>
          <a:prstGeom prst="rect">
            <a:avLst/>
          </a:prstGeom>
          <a:noFill/>
          <a:ln>
            <a:noFill/>
          </a:ln>
        </p:spPr>
      </p:pic>
      <p:pic>
        <p:nvPicPr>
          <p:cNvPr id="396" name="Google Shape;396;p24"/>
          <p:cNvPicPr preferRelativeResize="0"/>
          <p:nvPr/>
        </p:nvPicPr>
        <p:blipFill rotWithShape="1">
          <a:blip r:embed="rId6">
            <a:alphaModFix/>
          </a:blip>
          <a:srcRect/>
          <a:stretch/>
        </p:blipFill>
        <p:spPr>
          <a:xfrm>
            <a:off x="420426" y="2916182"/>
            <a:ext cx="402337" cy="402337"/>
          </a:xfrm>
          <a:prstGeom prst="rect">
            <a:avLst/>
          </a:prstGeom>
          <a:noFill/>
          <a:ln>
            <a:noFill/>
          </a:ln>
        </p:spPr>
      </p:pic>
      <p:pic>
        <p:nvPicPr>
          <p:cNvPr id="397" name="Google Shape;397;p24"/>
          <p:cNvPicPr preferRelativeResize="0"/>
          <p:nvPr/>
        </p:nvPicPr>
        <p:blipFill rotWithShape="1">
          <a:blip r:embed="rId7">
            <a:alphaModFix/>
          </a:blip>
          <a:srcRect/>
          <a:stretch/>
        </p:blipFill>
        <p:spPr>
          <a:xfrm>
            <a:off x="3874155" y="997235"/>
            <a:ext cx="402337" cy="402337"/>
          </a:xfrm>
          <a:prstGeom prst="rect">
            <a:avLst/>
          </a:prstGeom>
          <a:noFill/>
          <a:ln>
            <a:noFill/>
          </a:ln>
        </p:spPr>
      </p:pic>
      <p:pic>
        <p:nvPicPr>
          <p:cNvPr id="398" name="Google Shape;398;p24"/>
          <p:cNvPicPr preferRelativeResize="0"/>
          <p:nvPr/>
        </p:nvPicPr>
        <p:blipFill rotWithShape="1">
          <a:blip r:embed="rId8">
            <a:alphaModFix/>
          </a:blip>
          <a:srcRect/>
          <a:stretch/>
        </p:blipFill>
        <p:spPr>
          <a:xfrm>
            <a:off x="3874154" y="1477425"/>
            <a:ext cx="402337" cy="402337"/>
          </a:xfrm>
          <a:prstGeom prst="rect">
            <a:avLst/>
          </a:prstGeom>
          <a:noFill/>
          <a:ln>
            <a:noFill/>
          </a:ln>
        </p:spPr>
      </p:pic>
      <p:pic>
        <p:nvPicPr>
          <p:cNvPr id="399" name="Google Shape;399;p24"/>
          <p:cNvPicPr preferRelativeResize="0"/>
          <p:nvPr/>
        </p:nvPicPr>
        <p:blipFill rotWithShape="1">
          <a:blip r:embed="rId9">
            <a:alphaModFix/>
          </a:blip>
          <a:srcRect/>
          <a:stretch/>
        </p:blipFill>
        <p:spPr>
          <a:xfrm>
            <a:off x="3874153" y="1957209"/>
            <a:ext cx="402337" cy="400051"/>
          </a:xfrm>
          <a:prstGeom prst="rect">
            <a:avLst/>
          </a:prstGeom>
          <a:noFill/>
          <a:ln>
            <a:noFill/>
          </a:ln>
        </p:spPr>
      </p:pic>
      <p:pic>
        <p:nvPicPr>
          <p:cNvPr id="400" name="Google Shape;400;p24"/>
          <p:cNvPicPr preferRelativeResize="0"/>
          <p:nvPr/>
        </p:nvPicPr>
        <p:blipFill rotWithShape="1">
          <a:blip r:embed="rId10">
            <a:alphaModFix/>
          </a:blip>
          <a:srcRect/>
          <a:stretch/>
        </p:blipFill>
        <p:spPr>
          <a:xfrm>
            <a:off x="3874153" y="2434706"/>
            <a:ext cx="402337" cy="402337"/>
          </a:xfrm>
          <a:prstGeom prst="rect">
            <a:avLst/>
          </a:prstGeom>
          <a:noFill/>
          <a:ln>
            <a:noFill/>
          </a:ln>
        </p:spPr>
      </p:pic>
      <p:pic>
        <p:nvPicPr>
          <p:cNvPr id="401" name="Google Shape;401;p24"/>
          <p:cNvPicPr preferRelativeResize="0"/>
          <p:nvPr/>
        </p:nvPicPr>
        <p:blipFill rotWithShape="1">
          <a:blip r:embed="rId11">
            <a:alphaModFix/>
          </a:blip>
          <a:srcRect/>
          <a:stretch/>
        </p:blipFill>
        <p:spPr>
          <a:xfrm>
            <a:off x="3874153" y="2914489"/>
            <a:ext cx="402337" cy="402337"/>
          </a:xfrm>
          <a:prstGeom prst="rect">
            <a:avLst/>
          </a:prstGeom>
          <a:noFill/>
          <a:ln>
            <a:noFill/>
          </a:ln>
        </p:spPr>
      </p:pic>
      <p:sp>
        <p:nvSpPr>
          <p:cNvPr id="402" name="Google Shape;402;p24"/>
          <p:cNvSpPr/>
          <p:nvPr/>
        </p:nvSpPr>
        <p:spPr>
          <a:xfrm>
            <a:off x="0" y="0"/>
            <a:ext cx="9144000" cy="636862"/>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403" name="Google Shape;403;p24"/>
          <p:cNvSpPr txBox="1">
            <a:spLocks noGrp="1"/>
          </p:cNvSpPr>
          <p:nvPr>
            <p:ph type="title"/>
          </p:nvPr>
        </p:nvSpPr>
        <p:spPr>
          <a:xfrm>
            <a:off x="316679" y="121966"/>
            <a:ext cx="3735903" cy="38256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2400"/>
              <a:buFont typeface="Proxima Nova"/>
              <a:buNone/>
              <a:defRPr sz="2400" b="0" i="0">
                <a:solidFill>
                  <a:schemeClr val="lt1"/>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04" name="Google Shape;404;p24"/>
          <p:cNvPicPr preferRelativeResize="0"/>
          <p:nvPr/>
        </p:nvPicPr>
        <p:blipFill rotWithShape="1">
          <a:blip r:embed="rId12">
            <a:alphaModFix/>
          </a:blip>
          <a:srcRect/>
          <a:stretch/>
        </p:blipFill>
        <p:spPr>
          <a:xfrm>
            <a:off x="7929288" y="210064"/>
            <a:ext cx="813630" cy="217218"/>
          </a:xfrm>
          <a:prstGeom prst="rect">
            <a:avLst/>
          </a:prstGeom>
          <a:noFill/>
          <a:ln>
            <a:noFill/>
          </a:ln>
        </p:spPr>
      </p:pic>
    </p:spTree>
  </p:cSld>
  <p:clrMapOvr>
    <a:masterClrMapping/>
  </p:clrMapOvr>
  <p:extLst>
    <p:ext uri="{DCECCB84-F9BA-43D5-87BE-67443E8EF086}">
      <p15:sldGuideLst xmlns:p15="http://schemas.microsoft.com/office/powerpoint/2012/main">
        <p15:guide id="1" pos="3878">
          <p15:clr>
            <a:srgbClr val="FBAE40"/>
          </p15:clr>
        </p15:guide>
        <p15:guide id="2" pos="397">
          <p15:clr>
            <a:srgbClr val="FBAE40"/>
          </p15:clr>
        </p15:guide>
        <p15:guide id="3" orient="horz" pos="378">
          <p15:clr>
            <a:srgbClr val="FBAE40"/>
          </p15:clr>
        </p15:guide>
        <p15:guide id="4" orient="horz" pos="923">
          <p15:clr>
            <a:srgbClr val="FBAE40"/>
          </p15:clr>
        </p15:guide>
        <p15:guide id="5" pos="1638">
          <p15:clr>
            <a:srgbClr val="FBAE40"/>
          </p15:clr>
        </p15:guide>
        <p15:guide id="6" pos="3578">
          <p15:clr>
            <a:srgbClr val="FBAE40"/>
          </p15:clr>
        </p15:guide>
        <p15:guide id="7" orient="horz" pos="1393">
          <p15:clr>
            <a:srgbClr val="FBAE40"/>
          </p15:clr>
        </p15:guide>
        <p15:guide id="8" pos="1877">
          <p15:clr>
            <a:srgbClr val="FBAE40"/>
          </p15:clr>
        </p15:guide>
        <p15:guide id="9" pos="1928">
          <p15:clr>
            <a:srgbClr val="FBAE40"/>
          </p15:clr>
        </p15:guide>
        <p15:guide id="10" pos="383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5_Section Header">
  <p:cSld name="5_Section Header">
    <p:spTree>
      <p:nvGrpSpPr>
        <p:cNvPr id="1" name="Shape 405"/>
        <p:cNvGrpSpPr/>
        <p:nvPr/>
      </p:nvGrpSpPr>
      <p:grpSpPr>
        <a:xfrm>
          <a:off x="0" y="0"/>
          <a:ext cx="0" cy="0"/>
          <a:chOff x="0" y="0"/>
          <a:chExt cx="0" cy="0"/>
        </a:xfrm>
      </p:grpSpPr>
      <p:sp>
        <p:nvSpPr>
          <p:cNvPr id="406" name="Google Shape;406;p25"/>
          <p:cNvSpPr/>
          <p:nvPr/>
        </p:nvSpPr>
        <p:spPr>
          <a:xfrm>
            <a:off x="0" y="0"/>
            <a:ext cx="9144000" cy="3031236"/>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407" name="Google Shape;407;p25"/>
          <p:cNvSpPr/>
          <p:nvPr/>
        </p:nvSpPr>
        <p:spPr>
          <a:xfrm>
            <a:off x="629841" y="2556933"/>
            <a:ext cx="7891859" cy="826623"/>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grpSp>
        <p:nvGrpSpPr>
          <p:cNvPr id="408" name="Google Shape;408;p25"/>
          <p:cNvGrpSpPr/>
          <p:nvPr/>
        </p:nvGrpSpPr>
        <p:grpSpPr>
          <a:xfrm>
            <a:off x="994787" y="3020755"/>
            <a:ext cx="775019" cy="174751"/>
            <a:chOff x="1326382" y="4041646"/>
            <a:chExt cx="2597497" cy="653143"/>
          </a:xfrm>
        </p:grpSpPr>
        <p:sp>
          <p:nvSpPr>
            <p:cNvPr id="409" name="Google Shape;409;p25"/>
            <p:cNvSpPr/>
            <p:nvPr/>
          </p:nvSpPr>
          <p:spPr>
            <a:xfrm>
              <a:off x="1326382" y="4041646"/>
              <a:ext cx="653143" cy="653143"/>
            </a:xfrm>
            <a:prstGeom prst="star5">
              <a:avLst>
                <a:gd name="adj" fmla="val 19098"/>
                <a:gd name="hf" fmla="val 105146"/>
                <a:gd name="vf" fmla="val 110557"/>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410" name="Google Shape;410;p25"/>
            <p:cNvSpPr/>
            <p:nvPr/>
          </p:nvSpPr>
          <p:spPr>
            <a:xfrm>
              <a:off x="1974500" y="4041646"/>
              <a:ext cx="653143" cy="653143"/>
            </a:xfrm>
            <a:prstGeom prst="star5">
              <a:avLst>
                <a:gd name="adj" fmla="val 19098"/>
                <a:gd name="hf" fmla="val 105146"/>
                <a:gd name="vf" fmla="val 110557"/>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411" name="Google Shape;411;p25"/>
            <p:cNvSpPr/>
            <p:nvPr/>
          </p:nvSpPr>
          <p:spPr>
            <a:xfrm>
              <a:off x="2622617" y="4041646"/>
              <a:ext cx="653143" cy="653143"/>
            </a:xfrm>
            <a:prstGeom prst="star5">
              <a:avLst>
                <a:gd name="adj" fmla="val 19098"/>
                <a:gd name="hf" fmla="val 105146"/>
                <a:gd name="vf" fmla="val 110557"/>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412" name="Google Shape;412;p25"/>
            <p:cNvSpPr/>
            <p:nvPr/>
          </p:nvSpPr>
          <p:spPr>
            <a:xfrm>
              <a:off x="3270737" y="4041646"/>
              <a:ext cx="653142" cy="653143"/>
            </a:xfrm>
            <a:prstGeom prst="star5">
              <a:avLst>
                <a:gd name="adj" fmla="val 19098"/>
                <a:gd name="hf" fmla="val 105146"/>
                <a:gd name="vf" fmla="val 110557"/>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413" name="Google Shape;413;p25"/>
            <p:cNvSpPr/>
            <p:nvPr/>
          </p:nvSpPr>
          <p:spPr>
            <a:xfrm>
              <a:off x="3597306" y="4041650"/>
              <a:ext cx="326569" cy="653139"/>
            </a:xfrm>
            <a:custGeom>
              <a:avLst/>
              <a:gdLst/>
              <a:ahLst/>
              <a:cxnLst/>
              <a:rect l="l" t="t" r="r" b="b"/>
              <a:pathLst>
                <a:path w="326570" h="653141" extrusionOk="0">
                  <a:moveTo>
                    <a:pt x="0" y="0"/>
                  </a:moveTo>
                  <a:lnTo>
                    <a:pt x="77091" y="249480"/>
                  </a:lnTo>
                  <a:lnTo>
                    <a:pt x="326570" y="249478"/>
                  </a:lnTo>
                  <a:lnTo>
                    <a:pt x="124736" y="403663"/>
                  </a:lnTo>
                  <a:lnTo>
                    <a:pt x="201831" y="653141"/>
                  </a:lnTo>
                  <a:lnTo>
                    <a:pt x="0" y="498953"/>
                  </a:lnTo>
                  <a:close/>
                </a:path>
              </a:pathLst>
            </a:custGeom>
            <a:solidFill>
              <a:srgbClr val="CCCC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grpSp>
      <p:sp>
        <p:nvSpPr>
          <p:cNvPr id="414" name="Google Shape;414;p25"/>
          <p:cNvSpPr txBox="1">
            <a:spLocks noGrp="1"/>
          </p:cNvSpPr>
          <p:nvPr>
            <p:ph type="body" idx="1"/>
          </p:nvPr>
        </p:nvSpPr>
        <p:spPr>
          <a:xfrm>
            <a:off x="1029406" y="2721203"/>
            <a:ext cx="846528" cy="2490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350"/>
              <a:buFont typeface="Arial"/>
              <a:buNone/>
              <a:defRPr sz="135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15" name="Google Shape;415;p25"/>
          <p:cNvSpPr txBox="1">
            <a:spLocks noGrp="1"/>
          </p:cNvSpPr>
          <p:nvPr>
            <p:ph type="body" idx="2"/>
          </p:nvPr>
        </p:nvSpPr>
        <p:spPr>
          <a:xfrm>
            <a:off x="1921844" y="3016014"/>
            <a:ext cx="946585" cy="18423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800"/>
              <a:buFont typeface="Arial"/>
              <a:buNone/>
              <a:defRPr sz="8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16" name="Google Shape;416;p25"/>
          <p:cNvSpPr txBox="1">
            <a:spLocks noGrp="1"/>
          </p:cNvSpPr>
          <p:nvPr>
            <p:ph type="body" idx="3"/>
          </p:nvPr>
        </p:nvSpPr>
        <p:spPr>
          <a:xfrm>
            <a:off x="2868429" y="3714682"/>
            <a:ext cx="2471738" cy="1312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900"/>
              <a:buFont typeface="Arial"/>
              <a:buNone/>
              <a:defRPr sz="9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17" name="Google Shape;417;p25"/>
          <p:cNvSpPr txBox="1">
            <a:spLocks noGrp="1"/>
          </p:cNvSpPr>
          <p:nvPr>
            <p:ph type="dt" idx="10"/>
          </p:nvPr>
        </p:nvSpPr>
        <p:spPr>
          <a:xfrm>
            <a:off x="636742"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8" name="Google Shape;418;p25"/>
          <p:cNvSpPr txBox="1">
            <a:spLocks noGrp="1"/>
          </p:cNvSpPr>
          <p:nvPr>
            <p:ph type="sldNum" idx="12"/>
          </p:nvPr>
        </p:nvSpPr>
        <p:spPr>
          <a:xfrm>
            <a:off x="6466042"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pic>
        <p:nvPicPr>
          <p:cNvPr id="419" name="Google Shape;419;p25"/>
          <p:cNvPicPr preferRelativeResize="0"/>
          <p:nvPr/>
        </p:nvPicPr>
        <p:blipFill rotWithShape="1">
          <a:blip r:embed="rId2">
            <a:alphaModFix/>
          </a:blip>
          <a:srcRect/>
          <a:stretch/>
        </p:blipFill>
        <p:spPr>
          <a:xfrm>
            <a:off x="7611920" y="303610"/>
            <a:ext cx="909780" cy="242888"/>
          </a:xfrm>
          <a:prstGeom prst="rect">
            <a:avLst/>
          </a:prstGeom>
          <a:noFill/>
          <a:ln>
            <a:noFill/>
          </a:ln>
        </p:spPr>
      </p:pic>
      <p:sp>
        <p:nvSpPr>
          <p:cNvPr id="420" name="Google Shape;420;p25"/>
          <p:cNvSpPr/>
          <p:nvPr/>
        </p:nvSpPr>
        <p:spPr>
          <a:xfrm>
            <a:off x="0" y="0"/>
            <a:ext cx="9144000" cy="3031236"/>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421" name="Google Shape;421;p25"/>
          <p:cNvSpPr/>
          <p:nvPr/>
        </p:nvSpPr>
        <p:spPr>
          <a:xfrm>
            <a:off x="629841" y="2535239"/>
            <a:ext cx="7939088" cy="848318"/>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grpSp>
        <p:nvGrpSpPr>
          <p:cNvPr id="422" name="Google Shape;422;p25"/>
          <p:cNvGrpSpPr/>
          <p:nvPr/>
        </p:nvGrpSpPr>
        <p:grpSpPr>
          <a:xfrm>
            <a:off x="923664" y="3020755"/>
            <a:ext cx="775019" cy="174751"/>
            <a:chOff x="1326382" y="4041646"/>
            <a:chExt cx="2597497" cy="653143"/>
          </a:xfrm>
        </p:grpSpPr>
        <p:sp>
          <p:nvSpPr>
            <p:cNvPr id="423" name="Google Shape;423;p25"/>
            <p:cNvSpPr/>
            <p:nvPr/>
          </p:nvSpPr>
          <p:spPr>
            <a:xfrm>
              <a:off x="1326382" y="4041646"/>
              <a:ext cx="653143" cy="653143"/>
            </a:xfrm>
            <a:prstGeom prst="star5">
              <a:avLst>
                <a:gd name="adj" fmla="val 19098"/>
                <a:gd name="hf" fmla="val 105146"/>
                <a:gd name="vf" fmla="val 110557"/>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424" name="Google Shape;424;p25"/>
            <p:cNvSpPr/>
            <p:nvPr/>
          </p:nvSpPr>
          <p:spPr>
            <a:xfrm>
              <a:off x="1974500" y="4041646"/>
              <a:ext cx="653143" cy="653143"/>
            </a:xfrm>
            <a:prstGeom prst="star5">
              <a:avLst>
                <a:gd name="adj" fmla="val 19098"/>
                <a:gd name="hf" fmla="val 105146"/>
                <a:gd name="vf" fmla="val 110557"/>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425" name="Google Shape;425;p25"/>
            <p:cNvSpPr/>
            <p:nvPr/>
          </p:nvSpPr>
          <p:spPr>
            <a:xfrm>
              <a:off x="2622617" y="4041646"/>
              <a:ext cx="653143" cy="653143"/>
            </a:xfrm>
            <a:prstGeom prst="star5">
              <a:avLst>
                <a:gd name="adj" fmla="val 19098"/>
                <a:gd name="hf" fmla="val 105146"/>
                <a:gd name="vf" fmla="val 110557"/>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426" name="Google Shape;426;p25"/>
            <p:cNvSpPr/>
            <p:nvPr/>
          </p:nvSpPr>
          <p:spPr>
            <a:xfrm>
              <a:off x="3270737" y="4041646"/>
              <a:ext cx="653142" cy="653143"/>
            </a:xfrm>
            <a:prstGeom prst="star5">
              <a:avLst>
                <a:gd name="adj" fmla="val 19098"/>
                <a:gd name="hf" fmla="val 105146"/>
                <a:gd name="vf" fmla="val 110557"/>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427" name="Google Shape;427;p25"/>
            <p:cNvSpPr/>
            <p:nvPr/>
          </p:nvSpPr>
          <p:spPr>
            <a:xfrm>
              <a:off x="3597306" y="4041650"/>
              <a:ext cx="326569" cy="653139"/>
            </a:xfrm>
            <a:custGeom>
              <a:avLst/>
              <a:gdLst/>
              <a:ahLst/>
              <a:cxnLst/>
              <a:rect l="l" t="t" r="r" b="b"/>
              <a:pathLst>
                <a:path w="326570" h="653141" extrusionOk="0">
                  <a:moveTo>
                    <a:pt x="0" y="0"/>
                  </a:moveTo>
                  <a:lnTo>
                    <a:pt x="77091" y="249480"/>
                  </a:lnTo>
                  <a:lnTo>
                    <a:pt x="326570" y="249478"/>
                  </a:lnTo>
                  <a:lnTo>
                    <a:pt x="124736" y="403663"/>
                  </a:lnTo>
                  <a:lnTo>
                    <a:pt x="201831" y="653141"/>
                  </a:lnTo>
                  <a:lnTo>
                    <a:pt x="0" y="498953"/>
                  </a:lnTo>
                  <a:close/>
                </a:path>
              </a:pathLst>
            </a:custGeom>
            <a:solidFill>
              <a:srgbClr val="CCCC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grpSp>
      <p:sp>
        <p:nvSpPr>
          <p:cNvPr id="428" name="Google Shape;428;p25"/>
          <p:cNvSpPr txBox="1">
            <a:spLocks noGrp="1"/>
          </p:cNvSpPr>
          <p:nvPr>
            <p:ph type="body" idx="4"/>
          </p:nvPr>
        </p:nvSpPr>
        <p:spPr>
          <a:xfrm>
            <a:off x="958283" y="2721203"/>
            <a:ext cx="846528" cy="2490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350"/>
              <a:buFont typeface="Arial"/>
              <a:buNone/>
              <a:defRPr sz="135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29" name="Google Shape;429;p25"/>
          <p:cNvSpPr txBox="1">
            <a:spLocks noGrp="1"/>
          </p:cNvSpPr>
          <p:nvPr>
            <p:ph type="body" idx="5"/>
          </p:nvPr>
        </p:nvSpPr>
        <p:spPr>
          <a:xfrm>
            <a:off x="1850721" y="3016014"/>
            <a:ext cx="946585" cy="18423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800"/>
              <a:buFont typeface="Arial"/>
              <a:buNone/>
              <a:defRPr sz="8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30" name="Google Shape;430;p25"/>
          <p:cNvSpPr txBox="1">
            <a:spLocks noGrp="1"/>
          </p:cNvSpPr>
          <p:nvPr>
            <p:ph type="title"/>
          </p:nvPr>
        </p:nvSpPr>
        <p:spPr>
          <a:xfrm>
            <a:off x="630238" y="600075"/>
            <a:ext cx="6246812" cy="44397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31" name="Google Shape;431;p25"/>
          <p:cNvPicPr preferRelativeResize="0"/>
          <p:nvPr/>
        </p:nvPicPr>
        <p:blipFill rotWithShape="1">
          <a:blip r:embed="rId3">
            <a:alphaModFix/>
          </a:blip>
          <a:srcRect/>
          <a:stretch/>
        </p:blipFill>
        <p:spPr>
          <a:xfrm>
            <a:off x="7929288" y="210064"/>
            <a:ext cx="813630" cy="21721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78">
          <p15:clr>
            <a:srgbClr val="FBAE40"/>
          </p15:clr>
        </p15:guide>
        <p15:guide id="2" orient="horz" pos="2210">
          <p15:clr>
            <a:srgbClr val="FBAE40"/>
          </p15:clr>
        </p15:guide>
        <p15:guide id="3" orient="horz" pos="2130">
          <p15:clr>
            <a:srgbClr val="FBAE40"/>
          </p15:clr>
        </p15:guide>
        <p15:guide id="4" orient="horz" pos="1597">
          <p15:clr>
            <a:srgbClr val="FBAE40"/>
          </p15:clr>
        </p15:guide>
        <p15:guide id="5" orient="horz" pos="2641">
          <p15:clr>
            <a:srgbClr val="FBAE40"/>
          </p15:clr>
        </p15:guide>
        <p15:guide id="6" pos="1134">
          <p15:clr>
            <a:srgbClr val="FBAE40"/>
          </p15:clr>
        </p15:guide>
        <p15:guide id="7" pos="433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and TImeline Infographic">
  <p:cSld name="Title and TImeline Infographic">
    <p:spTree>
      <p:nvGrpSpPr>
        <p:cNvPr id="1" name="Shape 432"/>
        <p:cNvGrpSpPr/>
        <p:nvPr/>
      </p:nvGrpSpPr>
      <p:grpSpPr>
        <a:xfrm>
          <a:off x="0" y="0"/>
          <a:ext cx="0" cy="0"/>
          <a:chOff x="0" y="0"/>
          <a:chExt cx="0" cy="0"/>
        </a:xfrm>
      </p:grpSpPr>
      <p:sp>
        <p:nvSpPr>
          <p:cNvPr id="433" name="Google Shape;433;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4" name="Google Shape;434;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pic>
        <p:nvPicPr>
          <p:cNvPr id="435" name="Google Shape;435;p26"/>
          <p:cNvPicPr preferRelativeResize="0"/>
          <p:nvPr/>
        </p:nvPicPr>
        <p:blipFill rotWithShape="1">
          <a:blip r:embed="rId2">
            <a:alphaModFix/>
          </a:blip>
          <a:srcRect/>
          <a:stretch/>
        </p:blipFill>
        <p:spPr>
          <a:xfrm rot="10800000" flipH="1">
            <a:off x="632499" y="2973622"/>
            <a:ext cx="7691174" cy="667936"/>
          </a:xfrm>
          <a:prstGeom prst="rect">
            <a:avLst/>
          </a:prstGeom>
          <a:noFill/>
          <a:ln>
            <a:noFill/>
          </a:ln>
        </p:spPr>
      </p:pic>
      <p:sp>
        <p:nvSpPr>
          <p:cNvPr id="436" name="Google Shape;436;p26"/>
          <p:cNvSpPr txBox="1">
            <a:spLocks noGrp="1"/>
          </p:cNvSpPr>
          <p:nvPr>
            <p:ph type="body" idx="1"/>
          </p:nvPr>
        </p:nvSpPr>
        <p:spPr>
          <a:xfrm>
            <a:off x="991750" y="1746401"/>
            <a:ext cx="740399" cy="24904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rgbClr val="DDDDDD"/>
              </a:buClr>
              <a:buSzPts val="2000"/>
              <a:buFont typeface="Arial"/>
              <a:buNone/>
              <a:defRPr sz="2000" b="1" i="0" u="none" strike="noStrike" cap="none">
                <a:solidFill>
                  <a:srgbClr val="DDDDDD"/>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37" name="Google Shape;437;p26"/>
          <p:cNvSpPr txBox="1">
            <a:spLocks noGrp="1"/>
          </p:cNvSpPr>
          <p:nvPr>
            <p:ph type="body" idx="2"/>
          </p:nvPr>
        </p:nvSpPr>
        <p:spPr>
          <a:xfrm>
            <a:off x="991750" y="2056441"/>
            <a:ext cx="1324840" cy="16588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rgbClr val="DDDDDD"/>
              </a:buClr>
              <a:buSzPts val="1100"/>
              <a:buFont typeface="Arial"/>
              <a:buNone/>
              <a:defRPr sz="1100" b="1" i="0" u="none" strike="noStrike" cap="none">
                <a:solidFill>
                  <a:srgbClr val="DDDDDD"/>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38" name="Google Shape;438;p26"/>
          <p:cNvSpPr txBox="1">
            <a:spLocks noGrp="1"/>
          </p:cNvSpPr>
          <p:nvPr>
            <p:ph type="body" idx="3"/>
          </p:nvPr>
        </p:nvSpPr>
        <p:spPr>
          <a:xfrm>
            <a:off x="991750" y="2281691"/>
            <a:ext cx="1149473" cy="16588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39" name="Google Shape;439;p26"/>
          <p:cNvSpPr txBox="1">
            <a:spLocks noGrp="1"/>
          </p:cNvSpPr>
          <p:nvPr>
            <p:ph type="body" idx="4"/>
          </p:nvPr>
        </p:nvSpPr>
        <p:spPr>
          <a:xfrm>
            <a:off x="2440487" y="1746401"/>
            <a:ext cx="740399" cy="24904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rgbClr val="F6303E"/>
              </a:buClr>
              <a:buSzPts val="2000"/>
              <a:buFont typeface="Arial"/>
              <a:buNone/>
              <a:defRPr sz="2000" b="1" i="0" u="none" strike="noStrike" cap="none">
                <a:solidFill>
                  <a:srgbClr val="F6303E"/>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0" name="Google Shape;440;p26"/>
          <p:cNvSpPr txBox="1">
            <a:spLocks noGrp="1"/>
          </p:cNvSpPr>
          <p:nvPr>
            <p:ph type="body" idx="5"/>
          </p:nvPr>
        </p:nvSpPr>
        <p:spPr>
          <a:xfrm>
            <a:off x="2440487" y="2056441"/>
            <a:ext cx="1324840" cy="16588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rgbClr val="F6303E"/>
              </a:buClr>
              <a:buSzPts val="1100"/>
              <a:buFont typeface="Arial"/>
              <a:buNone/>
              <a:defRPr sz="1100" b="1" i="0" u="none" strike="noStrike" cap="none">
                <a:solidFill>
                  <a:srgbClr val="F6303E"/>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1" name="Google Shape;441;p26"/>
          <p:cNvSpPr txBox="1">
            <a:spLocks noGrp="1"/>
          </p:cNvSpPr>
          <p:nvPr>
            <p:ph type="body" idx="6"/>
          </p:nvPr>
        </p:nvSpPr>
        <p:spPr>
          <a:xfrm>
            <a:off x="2440487" y="2281691"/>
            <a:ext cx="1149473" cy="16588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2" name="Google Shape;442;p26"/>
          <p:cNvSpPr txBox="1">
            <a:spLocks noGrp="1"/>
          </p:cNvSpPr>
          <p:nvPr>
            <p:ph type="body" idx="7"/>
          </p:nvPr>
        </p:nvSpPr>
        <p:spPr>
          <a:xfrm>
            <a:off x="3892297" y="1746401"/>
            <a:ext cx="740399" cy="24904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1"/>
              </a:buClr>
              <a:buSzPts val="2000"/>
              <a:buFont typeface="Arial"/>
              <a:buNone/>
              <a:defRPr sz="2000" b="1"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3" name="Google Shape;443;p26"/>
          <p:cNvSpPr txBox="1">
            <a:spLocks noGrp="1"/>
          </p:cNvSpPr>
          <p:nvPr>
            <p:ph type="body" idx="8"/>
          </p:nvPr>
        </p:nvSpPr>
        <p:spPr>
          <a:xfrm>
            <a:off x="3892297" y="2056441"/>
            <a:ext cx="1324840" cy="16588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1"/>
              </a:buClr>
              <a:buSzPts val="1100"/>
              <a:buFont typeface="Arial"/>
              <a:buNone/>
              <a:defRPr sz="1100" b="1"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4" name="Google Shape;444;p26"/>
          <p:cNvSpPr txBox="1">
            <a:spLocks noGrp="1"/>
          </p:cNvSpPr>
          <p:nvPr>
            <p:ph type="body" idx="9"/>
          </p:nvPr>
        </p:nvSpPr>
        <p:spPr>
          <a:xfrm>
            <a:off x="3892297" y="2281691"/>
            <a:ext cx="1149473" cy="16588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5" name="Google Shape;445;p26"/>
          <p:cNvSpPr txBox="1">
            <a:spLocks noGrp="1"/>
          </p:cNvSpPr>
          <p:nvPr>
            <p:ph type="body" idx="13"/>
          </p:nvPr>
        </p:nvSpPr>
        <p:spPr>
          <a:xfrm>
            <a:off x="5326899" y="1746401"/>
            <a:ext cx="740399" cy="24904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rgbClr val="CCCCCC"/>
              </a:buClr>
              <a:buSzPts val="2000"/>
              <a:buFont typeface="Arial"/>
              <a:buNone/>
              <a:defRPr sz="2000" b="1" i="0" u="none" strike="noStrike" cap="none">
                <a:solidFill>
                  <a:srgbClr val="CCCCCC"/>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6" name="Google Shape;446;p26"/>
          <p:cNvSpPr txBox="1">
            <a:spLocks noGrp="1"/>
          </p:cNvSpPr>
          <p:nvPr>
            <p:ph type="body" idx="14"/>
          </p:nvPr>
        </p:nvSpPr>
        <p:spPr>
          <a:xfrm>
            <a:off x="5326899" y="2056441"/>
            <a:ext cx="1324840" cy="16588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rgbClr val="CCCCCC"/>
              </a:buClr>
              <a:buSzPts val="1100"/>
              <a:buFont typeface="Arial"/>
              <a:buNone/>
              <a:defRPr sz="1100" b="1" i="0" u="none" strike="noStrike" cap="none">
                <a:solidFill>
                  <a:srgbClr val="CCCCCC"/>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7" name="Google Shape;447;p26"/>
          <p:cNvSpPr txBox="1">
            <a:spLocks noGrp="1"/>
          </p:cNvSpPr>
          <p:nvPr>
            <p:ph type="body" idx="15"/>
          </p:nvPr>
        </p:nvSpPr>
        <p:spPr>
          <a:xfrm>
            <a:off x="5326899" y="2281691"/>
            <a:ext cx="1149473" cy="16588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8" name="Google Shape;448;p26"/>
          <p:cNvSpPr txBox="1">
            <a:spLocks noGrp="1"/>
          </p:cNvSpPr>
          <p:nvPr>
            <p:ph type="body" idx="16"/>
          </p:nvPr>
        </p:nvSpPr>
        <p:spPr>
          <a:xfrm>
            <a:off x="6735161" y="1746401"/>
            <a:ext cx="740399" cy="24904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rgbClr val="F6303E"/>
              </a:buClr>
              <a:buSzPts val="2000"/>
              <a:buFont typeface="Arial"/>
              <a:buNone/>
              <a:defRPr sz="2000" b="1" i="0" u="none" strike="noStrike" cap="none">
                <a:solidFill>
                  <a:srgbClr val="F6303E"/>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9" name="Google Shape;449;p26"/>
          <p:cNvSpPr txBox="1">
            <a:spLocks noGrp="1"/>
          </p:cNvSpPr>
          <p:nvPr>
            <p:ph type="body" idx="17"/>
          </p:nvPr>
        </p:nvSpPr>
        <p:spPr>
          <a:xfrm>
            <a:off x="6735161" y="2056441"/>
            <a:ext cx="1324840" cy="16588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rgbClr val="F6303E"/>
              </a:buClr>
              <a:buSzPts val="1100"/>
              <a:buFont typeface="Arial"/>
              <a:buNone/>
              <a:defRPr sz="1100" b="1" i="0" u="none" strike="noStrike" cap="none">
                <a:solidFill>
                  <a:srgbClr val="F6303E"/>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50" name="Google Shape;450;p26"/>
          <p:cNvSpPr txBox="1">
            <a:spLocks noGrp="1"/>
          </p:cNvSpPr>
          <p:nvPr>
            <p:ph type="body" idx="18"/>
          </p:nvPr>
        </p:nvSpPr>
        <p:spPr>
          <a:xfrm>
            <a:off x="6735161" y="2281691"/>
            <a:ext cx="1149473" cy="16588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51" name="Google Shape;451;p26"/>
          <p:cNvSpPr txBox="1">
            <a:spLocks noGrp="1"/>
          </p:cNvSpPr>
          <p:nvPr>
            <p:ph type="body" idx="19"/>
          </p:nvPr>
        </p:nvSpPr>
        <p:spPr>
          <a:xfrm>
            <a:off x="904066" y="3531649"/>
            <a:ext cx="1324840" cy="349771"/>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rgbClr val="DDDDDD"/>
              </a:buClr>
              <a:buSzPts val="1600"/>
              <a:buFont typeface="Arial"/>
              <a:buNone/>
              <a:defRPr sz="1600" b="1" i="0" u="none" strike="noStrike" cap="none">
                <a:solidFill>
                  <a:srgbClr val="DDDDDD"/>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52" name="Google Shape;452;p26"/>
          <p:cNvSpPr txBox="1">
            <a:spLocks noGrp="1"/>
          </p:cNvSpPr>
          <p:nvPr>
            <p:ph type="body" idx="20"/>
          </p:nvPr>
        </p:nvSpPr>
        <p:spPr>
          <a:xfrm>
            <a:off x="2352802" y="3531649"/>
            <a:ext cx="1352923" cy="349771"/>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rgbClr val="F6303E"/>
              </a:buClr>
              <a:buSzPts val="1600"/>
              <a:buFont typeface="Arial"/>
              <a:buNone/>
              <a:defRPr sz="1600" b="1" i="0" u="none" strike="noStrike" cap="none">
                <a:solidFill>
                  <a:srgbClr val="F6303E"/>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53" name="Google Shape;453;p26"/>
          <p:cNvSpPr txBox="1">
            <a:spLocks noGrp="1"/>
          </p:cNvSpPr>
          <p:nvPr>
            <p:ph type="body" idx="21"/>
          </p:nvPr>
        </p:nvSpPr>
        <p:spPr>
          <a:xfrm>
            <a:off x="3829621" y="3531648"/>
            <a:ext cx="1352923" cy="349771"/>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1"/>
              </a:buClr>
              <a:buSzPts val="1600"/>
              <a:buFont typeface="Arial"/>
              <a:buNone/>
              <a:defRPr sz="1600" b="1"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54" name="Google Shape;454;p26"/>
          <p:cNvSpPr txBox="1">
            <a:spLocks noGrp="1"/>
          </p:cNvSpPr>
          <p:nvPr>
            <p:ph type="body" idx="22"/>
          </p:nvPr>
        </p:nvSpPr>
        <p:spPr>
          <a:xfrm>
            <a:off x="5306440" y="3531648"/>
            <a:ext cx="1324840" cy="349771"/>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rgbClr val="DDDDDD"/>
              </a:buClr>
              <a:buSzPts val="1600"/>
              <a:buFont typeface="Arial"/>
              <a:buNone/>
              <a:defRPr sz="1600" b="1" i="0" u="none" strike="noStrike" cap="none">
                <a:solidFill>
                  <a:srgbClr val="DDDDDD"/>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55" name="Google Shape;455;p26"/>
          <p:cNvSpPr txBox="1">
            <a:spLocks noGrp="1"/>
          </p:cNvSpPr>
          <p:nvPr>
            <p:ph type="body" idx="23"/>
          </p:nvPr>
        </p:nvSpPr>
        <p:spPr>
          <a:xfrm>
            <a:off x="6755176" y="3531647"/>
            <a:ext cx="1352923" cy="349771"/>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rgbClr val="F6303E"/>
              </a:buClr>
              <a:buSzPts val="1600"/>
              <a:buFont typeface="Arial"/>
              <a:buNone/>
              <a:defRPr sz="1600" b="1" i="0" u="none" strike="noStrike" cap="none">
                <a:solidFill>
                  <a:srgbClr val="F6303E"/>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456" name="Google Shape;456;p26"/>
          <p:cNvPicPr preferRelativeResize="0"/>
          <p:nvPr/>
        </p:nvPicPr>
        <p:blipFill rotWithShape="1">
          <a:blip r:embed="rId2">
            <a:alphaModFix/>
          </a:blip>
          <a:srcRect/>
          <a:stretch/>
        </p:blipFill>
        <p:spPr>
          <a:xfrm rot="10800000" flipH="1">
            <a:off x="632499" y="2973622"/>
            <a:ext cx="7691174" cy="667936"/>
          </a:xfrm>
          <a:prstGeom prst="rect">
            <a:avLst/>
          </a:prstGeom>
          <a:noFill/>
          <a:ln>
            <a:noFill/>
          </a:ln>
        </p:spPr>
      </p:pic>
      <p:sp>
        <p:nvSpPr>
          <p:cNvPr id="457" name="Google Shape;457;p26"/>
          <p:cNvSpPr/>
          <p:nvPr/>
        </p:nvSpPr>
        <p:spPr>
          <a:xfrm>
            <a:off x="0" y="0"/>
            <a:ext cx="9144000" cy="636862"/>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458" name="Google Shape;458;p26"/>
          <p:cNvSpPr txBox="1">
            <a:spLocks noGrp="1"/>
          </p:cNvSpPr>
          <p:nvPr>
            <p:ph type="title"/>
          </p:nvPr>
        </p:nvSpPr>
        <p:spPr>
          <a:xfrm>
            <a:off x="316679" y="121966"/>
            <a:ext cx="3735903" cy="38256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2400"/>
              <a:buFont typeface="Proxima Nova"/>
              <a:buNone/>
              <a:defRPr sz="2400" b="0" i="0">
                <a:solidFill>
                  <a:schemeClr val="lt1"/>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59" name="Google Shape;459;p26"/>
          <p:cNvPicPr preferRelativeResize="0"/>
          <p:nvPr/>
        </p:nvPicPr>
        <p:blipFill rotWithShape="1">
          <a:blip r:embed="rId3">
            <a:alphaModFix/>
          </a:blip>
          <a:srcRect/>
          <a:stretch/>
        </p:blipFill>
        <p:spPr>
          <a:xfrm>
            <a:off x="7929288" y="210064"/>
            <a:ext cx="813630" cy="21721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9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Doughnut Chart">
  <p:cSld name="Title and Doughnut Chart">
    <p:spTree>
      <p:nvGrpSpPr>
        <p:cNvPr id="1" name="Shape 460"/>
        <p:cNvGrpSpPr/>
        <p:nvPr/>
      </p:nvGrpSpPr>
      <p:grpSpPr>
        <a:xfrm>
          <a:off x="0" y="0"/>
          <a:ext cx="0" cy="0"/>
          <a:chOff x="0" y="0"/>
          <a:chExt cx="0" cy="0"/>
        </a:xfrm>
      </p:grpSpPr>
      <p:sp>
        <p:nvSpPr>
          <p:cNvPr id="461" name="Google Shape;461;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2" name="Google Shape;462;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
        <p:nvSpPr>
          <p:cNvPr id="463" name="Google Shape;463;p27"/>
          <p:cNvSpPr/>
          <p:nvPr/>
        </p:nvSpPr>
        <p:spPr>
          <a:xfrm>
            <a:off x="0" y="0"/>
            <a:ext cx="9144000" cy="636862"/>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464" name="Google Shape;464;p27"/>
          <p:cNvSpPr txBox="1">
            <a:spLocks noGrp="1"/>
          </p:cNvSpPr>
          <p:nvPr>
            <p:ph type="title"/>
          </p:nvPr>
        </p:nvSpPr>
        <p:spPr>
          <a:xfrm>
            <a:off x="316679" y="121966"/>
            <a:ext cx="3735903" cy="38256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2400"/>
              <a:buFont typeface="Proxima Nova"/>
              <a:buNone/>
              <a:defRPr sz="2400" b="0" i="0">
                <a:solidFill>
                  <a:schemeClr val="lt1"/>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65" name="Google Shape;465;p27"/>
          <p:cNvPicPr preferRelativeResize="0"/>
          <p:nvPr/>
        </p:nvPicPr>
        <p:blipFill rotWithShape="1">
          <a:blip r:embed="rId2">
            <a:alphaModFix/>
          </a:blip>
          <a:srcRect/>
          <a:stretch/>
        </p:blipFill>
        <p:spPr>
          <a:xfrm>
            <a:off x="7929288" y="210064"/>
            <a:ext cx="813630" cy="21721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9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Line Chart">
  <p:cSld name="Title and Line Chart">
    <p:spTree>
      <p:nvGrpSpPr>
        <p:cNvPr id="1" name="Shape 466"/>
        <p:cNvGrpSpPr/>
        <p:nvPr/>
      </p:nvGrpSpPr>
      <p:grpSpPr>
        <a:xfrm>
          <a:off x="0" y="0"/>
          <a:ext cx="0" cy="0"/>
          <a:chOff x="0" y="0"/>
          <a:chExt cx="0" cy="0"/>
        </a:xfrm>
      </p:grpSpPr>
      <p:sp>
        <p:nvSpPr>
          <p:cNvPr id="467" name="Google Shape;467;p2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8" name="Google Shape;468;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
        <p:nvSpPr>
          <p:cNvPr id="469" name="Google Shape;469;p28"/>
          <p:cNvSpPr/>
          <p:nvPr/>
        </p:nvSpPr>
        <p:spPr>
          <a:xfrm>
            <a:off x="3170379" y="4105875"/>
            <a:ext cx="1512168" cy="41909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0" name="Google Shape;470;p28"/>
          <p:cNvPicPr preferRelativeResize="0"/>
          <p:nvPr/>
        </p:nvPicPr>
        <p:blipFill rotWithShape="1">
          <a:blip r:embed="rId2">
            <a:alphaModFix/>
          </a:blip>
          <a:srcRect/>
          <a:stretch/>
        </p:blipFill>
        <p:spPr>
          <a:xfrm>
            <a:off x="5176215" y="3284258"/>
            <a:ext cx="1319792" cy="422726"/>
          </a:xfrm>
          <a:prstGeom prst="rect">
            <a:avLst/>
          </a:prstGeom>
          <a:noFill/>
          <a:ln>
            <a:noFill/>
          </a:ln>
        </p:spPr>
      </p:pic>
      <p:pic>
        <p:nvPicPr>
          <p:cNvPr id="471" name="Google Shape;471;p28"/>
          <p:cNvPicPr preferRelativeResize="0"/>
          <p:nvPr/>
        </p:nvPicPr>
        <p:blipFill rotWithShape="1">
          <a:blip r:embed="rId3">
            <a:alphaModFix/>
          </a:blip>
          <a:srcRect/>
          <a:stretch/>
        </p:blipFill>
        <p:spPr>
          <a:xfrm>
            <a:off x="6609469" y="3232411"/>
            <a:ext cx="1333750" cy="431988"/>
          </a:xfrm>
          <a:prstGeom prst="rect">
            <a:avLst/>
          </a:prstGeom>
          <a:noFill/>
          <a:ln>
            <a:noFill/>
          </a:ln>
        </p:spPr>
      </p:pic>
      <p:sp>
        <p:nvSpPr>
          <p:cNvPr id="472" name="Google Shape;472;p28"/>
          <p:cNvSpPr txBox="1">
            <a:spLocks noGrp="1"/>
          </p:cNvSpPr>
          <p:nvPr>
            <p:ph type="body" idx="1"/>
          </p:nvPr>
        </p:nvSpPr>
        <p:spPr>
          <a:xfrm>
            <a:off x="630238" y="1600199"/>
            <a:ext cx="3182128" cy="30067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820"/>
              <a:buFont typeface="Arial"/>
              <a:buNone/>
              <a:defRPr sz="182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73" name="Google Shape;473;p28"/>
          <p:cNvSpPr txBox="1">
            <a:spLocks noGrp="1"/>
          </p:cNvSpPr>
          <p:nvPr>
            <p:ph type="body" idx="2"/>
          </p:nvPr>
        </p:nvSpPr>
        <p:spPr>
          <a:xfrm>
            <a:off x="5306779" y="3059187"/>
            <a:ext cx="671653" cy="35078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rgbClr val="F6303E"/>
              </a:buClr>
              <a:buSzPts val="2000"/>
              <a:buFont typeface="Arial"/>
              <a:buNone/>
              <a:defRPr sz="2000" b="1" i="0" u="none" strike="noStrike" cap="none">
                <a:solidFill>
                  <a:srgbClr val="F6303E"/>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74" name="Google Shape;474;p28"/>
          <p:cNvSpPr txBox="1">
            <a:spLocks noGrp="1"/>
          </p:cNvSpPr>
          <p:nvPr>
            <p:ph type="body" idx="3"/>
          </p:nvPr>
        </p:nvSpPr>
        <p:spPr>
          <a:xfrm>
            <a:off x="6894111" y="3052728"/>
            <a:ext cx="671653" cy="3250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rgbClr val="CCCCCC"/>
              </a:buClr>
              <a:buSzPts val="2000"/>
              <a:buFont typeface="Arial"/>
              <a:buNone/>
              <a:defRPr sz="2000" b="1" i="0" u="none" strike="noStrike" cap="none">
                <a:solidFill>
                  <a:srgbClr val="CCCCCC"/>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75" name="Google Shape;475;p28"/>
          <p:cNvSpPr txBox="1">
            <a:spLocks noGrp="1"/>
          </p:cNvSpPr>
          <p:nvPr>
            <p:ph type="body" idx="4"/>
          </p:nvPr>
        </p:nvSpPr>
        <p:spPr>
          <a:xfrm>
            <a:off x="5306778" y="3559464"/>
            <a:ext cx="1077979" cy="2125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rgbClr val="F6303E"/>
              </a:buClr>
              <a:buSzPts val="1200"/>
              <a:buFont typeface="Arial"/>
              <a:buNone/>
              <a:defRPr sz="1200" b="1" i="0" u="none" strike="noStrike" cap="none">
                <a:solidFill>
                  <a:srgbClr val="F6303E"/>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76" name="Google Shape;476;p28"/>
          <p:cNvSpPr txBox="1">
            <a:spLocks noGrp="1"/>
          </p:cNvSpPr>
          <p:nvPr>
            <p:ph type="body" idx="5"/>
          </p:nvPr>
        </p:nvSpPr>
        <p:spPr>
          <a:xfrm>
            <a:off x="5299344" y="3813792"/>
            <a:ext cx="1077979" cy="79914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050"/>
              <a:buFont typeface="Arial"/>
              <a:buNone/>
              <a:defRPr sz="105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77" name="Google Shape;477;p28"/>
          <p:cNvSpPr txBox="1">
            <a:spLocks noGrp="1"/>
          </p:cNvSpPr>
          <p:nvPr>
            <p:ph type="body" idx="6"/>
          </p:nvPr>
        </p:nvSpPr>
        <p:spPr>
          <a:xfrm>
            <a:off x="6890089" y="3559464"/>
            <a:ext cx="1077979" cy="2125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rgbClr val="F6303E"/>
              </a:buClr>
              <a:buSzPts val="1200"/>
              <a:buFont typeface="Arial"/>
              <a:buNone/>
              <a:defRPr sz="1200" b="1" i="0" u="none" strike="noStrike" cap="none">
                <a:solidFill>
                  <a:srgbClr val="F6303E"/>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78" name="Google Shape;478;p28"/>
          <p:cNvSpPr txBox="1">
            <a:spLocks noGrp="1"/>
          </p:cNvSpPr>
          <p:nvPr>
            <p:ph type="body" idx="7"/>
          </p:nvPr>
        </p:nvSpPr>
        <p:spPr>
          <a:xfrm>
            <a:off x="6882655" y="3813792"/>
            <a:ext cx="1077979" cy="79914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050"/>
              <a:buFont typeface="Arial"/>
              <a:buNone/>
              <a:defRPr sz="105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79" name="Google Shape;479;p28"/>
          <p:cNvSpPr>
            <a:spLocks noGrp="1"/>
          </p:cNvSpPr>
          <p:nvPr>
            <p:ph type="chart" idx="8"/>
          </p:nvPr>
        </p:nvSpPr>
        <p:spPr>
          <a:xfrm>
            <a:off x="5295900" y="1600200"/>
            <a:ext cx="3225800" cy="133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900"/>
              <a:buFont typeface="Arial"/>
              <a:buNone/>
              <a:defRPr sz="900" b="0" i="0" u="none" strike="noStrike" cap="none">
                <a:solidFill>
                  <a:schemeClr val="dk1"/>
                </a:solidFill>
                <a:latin typeface="Proxima Nova"/>
                <a:ea typeface="Proxima Nova"/>
                <a:cs typeface="Proxima Nova"/>
                <a:sym typeface="Proxima Nova"/>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80" name="Google Shape;480;p28"/>
          <p:cNvSpPr/>
          <p:nvPr/>
        </p:nvSpPr>
        <p:spPr>
          <a:xfrm>
            <a:off x="3170379" y="4105875"/>
            <a:ext cx="1512168" cy="41909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1" name="Google Shape;481;p28"/>
          <p:cNvPicPr preferRelativeResize="0"/>
          <p:nvPr/>
        </p:nvPicPr>
        <p:blipFill rotWithShape="1">
          <a:blip r:embed="rId2">
            <a:alphaModFix/>
          </a:blip>
          <a:srcRect/>
          <a:stretch/>
        </p:blipFill>
        <p:spPr>
          <a:xfrm>
            <a:off x="5176215" y="3284258"/>
            <a:ext cx="1319792" cy="422726"/>
          </a:xfrm>
          <a:prstGeom prst="rect">
            <a:avLst/>
          </a:prstGeom>
          <a:noFill/>
          <a:ln>
            <a:noFill/>
          </a:ln>
        </p:spPr>
      </p:pic>
      <p:pic>
        <p:nvPicPr>
          <p:cNvPr id="482" name="Google Shape;482;p28"/>
          <p:cNvPicPr preferRelativeResize="0"/>
          <p:nvPr/>
        </p:nvPicPr>
        <p:blipFill rotWithShape="1">
          <a:blip r:embed="rId3">
            <a:alphaModFix/>
          </a:blip>
          <a:srcRect/>
          <a:stretch/>
        </p:blipFill>
        <p:spPr>
          <a:xfrm>
            <a:off x="6609469" y="3232411"/>
            <a:ext cx="1333750" cy="431988"/>
          </a:xfrm>
          <a:prstGeom prst="rect">
            <a:avLst/>
          </a:prstGeom>
          <a:noFill/>
          <a:ln>
            <a:noFill/>
          </a:ln>
        </p:spPr>
      </p:pic>
      <p:sp>
        <p:nvSpPr>
          <p:cNvPr id="483" name="Google Shape;483;p28"/>
          <p:cNvSpPr/>
          <p:nvPr/>
        </p:nvSpPr>
        <p:spPr>
          <a:xfrm>
            <a:off x="0" y="0"/>
            <a:ext cx="9144000" cy="636862"/>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484" name="Google Shape;484;p28"/>
          <p:cNvSpPr txBox="1">
            <a:spLocks noGrp="1"/>
          </p:cNvSpPr>
          <p:nvPr>
            <p:ph type="title"/>
          </p:nvPr>
        </p:nvSpPr>
        <p:spPr>
          <a:xfrm>
            <a:off x="316679" y="121966"/>
            <a:ext cx="3735903" cy="38256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2400"/>
              <a:buFont typeface="Proxima Nova"/>
              <a:buNone/>
              <a:defRPr sz="2400" b="0" i="0">
                <a:solidFill>
                  <a:schemeClr val="lt1"/>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85" name="Google Shape;485;p28"/>
          <p:cNvPicPr preferRelativeResize="0"/>
          <p:nvPr/>
        </p:nvPicPr>
        <p:blipFill rotWithShape="1">
          <a:blip r:embed="rId4">
            <a:alphaModFix/>
          </a:blip>
          <a:srcRect/>
          <a:stretch/>
        </p:blipFill>
        <p:spPr>
          <a:xfrm>
            <a:off x="7929288" y="210064"/>
            <a:ext cx="813630" cy="21721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95">
          <p15:clr>
            <a:srgbClr val="FBAE40"/>
          </p15:clr>
        </p15:guide>
        <p15:guide id="2" orient="horz" pos="1008">
          <p15:clr>
            <a:srgbClr val="FBAE40"/>
          </p15:clr>
        </p15:guide>
        <p15:guide id="3" orient="horz" pos="2754">
          <p15:clr>
            <a:srgbClr val="FBAE40"/>
          </p15:clr>
        </p15:guide>
        <p15:guide id="4" pos="240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Doughnut Chart 2">
  <p:cSld name="Title and Doughnut Chart 2">
    <p:spTree>
      <p:nvGrpSpPr>
        <p:cNvPr id="1" name="Shape 486"/>
        <p:cNvGrpSpPr/>
        <p:nvPr/>
      </p:nvGrpSpPr>
      <p:grpSpPr>
        <a:xfrm>
          <a:off x="0" y="0"/>
          <a:ext cx="0" cy="0"/>
          <a:chOff x="0" y="0"/>
          <a:chExt cx="0" cy="0"/>
        </a:xfrm>
      </p:grpSpPr>
      <p:sp>
        <p:nvSpPr>
          <p:cNvPr id="487" name="Google Shape;487;p2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8" name="Google Shape;488;p2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pic>
        <p:nvPicPr>
          <p:cNvPr id="489" name="Google Shape;489;p29"/>
          <p:cNvPicPr preferRelativeResize="0"/>
          <p:nvPr/>
        </p:nvPicPr>
        <p:blipFill rotWithShape="1">
          <a:blip r:embed="rId2">
            <a:alphaModFix/>
          </a:blip>
          <a:srcRect/>
          <a:stretch/>
        </p:blipFill>
        <p:spPr>
          <a:xfrm>
            <a:off x="1960619" y="1967641"/>
            <a:ext cx="2754306" cy="1408988"/>
          </a:xfrm>
          <a:prstGeom prst="rect">
            <a:avLst/>
          </a:prstGeom>
          <a:noFill/>
          <a:ln>
            <a:noFill/>
          </a:ln>
        </p:spPr>
      </p:pic>
      <p:pic>
        <p:nvPicPr>
          <p:cNvPr id="490" name="Google Shape;490;p29"/>
          <p:cNvPicPr preferRelativeResize="0"/>
          <p:nvPr/>
        </p:nvPicPr>
        <p:blipFill rotWithShape="1">
          <a:blip r:embed="rId3">
            <a:alphaModFix/>
          </a:blip>
          <a:srcRect/>
          <a:stretch/>
        </p:blipFill>
        <p:spPr>
          <a:xfrm>
            <a:off x="880659" y="1705476"/>
            <a:ext cx="4222864" cy="2160240"/>
          </a:xfrm>
          <a:prstGeom prst="rect">
            <a:avLst/>
          </a:prstGeom>
          <a:noFill/>
          <a:ln>
            <a:noFill/>
          </a:ln>
        </p:spPr>
      </p:pic>
      <p:pic>
        <p:nvPicPr>
          <p:cNvPr id="491" name="Google Shape;491;p29"/>
          <p:cNvPicPr preferRelativeResize="0"/>
          <p:nvPr/>
        </p:nvPicPr>
        <p:blipFill rotWithShape="1">
          <a:blip r:embed="rId4">
            <a:alphaModFix/>
          </a:blip>
          <a:srcRect/>
          <a:stretch/>
        </p:blipFill>
        <p:spPr>
          <a:xfrm>
            <a:off x="3542547" y="1697092"/>
            <a:ext cx="4222864" cy="2160240"/>
          </a:xfrm>
          <a:prstGeom prst="rect">
            <a:avLst/>
          </a:prstGeom>
          <a:noFill/>
          <a:ln>
            <a:noFill/>
          </a:ln>
        </p:spPr>
      </p:pic>
      <p:sp>
        <p:nvSpPr>
          <p:cNvPr id="492" name="Google Shape;492;p29"/>
          <p:cNvSpPr txBox="1">
            <a:spLocks noGrp="1"/>
          </p:cNvSpPr>
          <p:nvPr>
            <p:ph type="body" idx="1"/>
          </p:nvPr>
        </p:nvSpPr>
        <p:spPr>
          <a:xfrm>
            <a:off x="2286696" y="2571750"/>
            <a:ext cx="1324840" cy="29837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989898"/>
              </a:buClr>
              <a:buSzPts val="3200"/>
              <a:buFont typeface="Arial"/>
              <a:buNone/>
              <a:defRPr sz="32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93" name="Google Shape;493;p29"/>
          <p:cNvSpPr txBox="1">
            <a:spLocks noGrp="1"/>
          </p:cNvSpPr>
          <p:nvPr>
            <p:ph type="body" idx="2"/>
          </p:nvPr>
        </p:nvSpPr>
        <p:spPr>
          <a:xfrm>
            <a:off x="2286696" y="2939370"/>
            <a:ext cx="1324840" cy="29837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989898"/>
              </a:buClr>
              <a:buSzPts val="1000"/>
              <a:buFont typeface="Arial"/>
              <a:buNone/>
              <a:defRPr sz="1000" b="0"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94" name="Google Shape;494;p29"/>
          <p:cNvSpPr txBox="1">
            <a:spLocks noGrp="1"/>
          </p:cNvSpPr>
          <p:nvPr>
            <p:ph type="body" idx="3"/>
          </p:nvPr>
        </p:nvSpPr>
        <p:spPr>
          <a:xfrm>
            <a:off x="4973335" y="2571750"/>
            <a:ext cx="1324840" cy="29837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989898"/>
              </a:buClr>
              <a:buSzPts val="3200"/>
              <a:buFont typeface="Arial"/>
              <a:buNone/>
              <a:defRPr sz="32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95" name="Google Shape;495;p29"/>
          <p:cNvSpPr txBox="1">
            <a:spLocks noGrp="1"/>
          </p:cNvSpPr>
          <p:nvPr>
            <p:ph type="body" idx="4"/>
          </p:nvPr>
        </p:nvSpPr>
        <p:spPr>
          <a:xfrm>
            <a:off x="4973335" y="2939370"/>
            <a:ext cx="1324840" cy="29837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989898"/>
              </a:buClr>
              <a:buSzPts val="1000"/>
              <a:buFont typeface="Arial"/>
              <a:buNone/>
              <a:defRPr sz="1000" b="0"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496" name="Google Shape;496;p29"/>
          <p:cNvPicPr preferRelativeResize="0"/>
          <p:nvPr/>
        </p:nvPicPr>
        <p:blipFill rotWithShape="1">
          <a:blip r:embed="rId2">
            <a:alphaModFix/>
          </a:blip>
          <a:srcRect/>
          <a:stretch/>
        </p:blipFill>
        <p:spPr>
          <a:xfrm>
            <a:off x="1960619" y="1967641"/>
            <a:ext cx="2754306" cy="1408988"/>
          </a:xfrm>
          <a:prstGeom prst="rect">
            <a:avLst/>
          </a:prstGeom>
          <a:noFill/>
          <a:ln>
            <a:noFill/>
          </a:ln>
        </p:spPr>
      </p:pic>
      <p:pic>
        <p:nvPicPr>
          <p:cNvPr id="497" name="Google Shape;497;p29"/>
          <p:cNvPicPr preferRelativeResize="0"/>
          <p:nvPr/>
        </p:nvPicPr>
        <p:blipFill rotWithShape="1">
          <a:blip r:embed="rId3">
            <a:alphaModFix/>
          </a:blip>
          <a:srcRect/>
          <a:stretch/>
        </p:blipFill>
        <p:spPr>
          <a:xfrm>
            <a:off x="880659" y="1705476"/>
            <a:ext cx="4222864" cy="2160240"/>
          </a:xfrm>
          <a:prstGeom prst="rect">
            <a:avLst/>
          </a:prstGeom>
          <a:noFill/>
          <a:ln>
            <a:noFill/>
          </a:ln>
        </p:spPr>
      </p:pic>
      <p:pic>
        <p:nvPicPr>
          <p:cNvPr id="498" name="Google Shape;498;p29"/>
          <p:cNvPicPr preferRelativeResize="0"/>
          <p:nvPr/>
        </p:nvPicPr>
        <p:blipFill rotWithShape="1">
          <a:blip r:embed="rId4">
            <a:alphaModFix/>
          </a:blip>
          <a:srcRect/>
          <a:stretch/>
        </p:blipFill>
        <p:spPr>
          <a:xfrm>
            <a:off x="3542547" y="1697092"/>
            <a:ext cx="4222864" cy="2160240"/>
          </a:xfrm>
          <a:prstGeom prst="rect">
            <a:avLst/>
          </a:prstGeom>
          <a:noFill/>
          <a:ln>
            <a:noFill/>
          </a:ln>
        </p:spPr>
      </p:pic>
      <p:sp>
        <p:nvSpPr>
          <p:cNvPr id="499" name="Google Shape;499;p29"/>
          <p:cNvSpPr/>
          <p:nvPr/>
        </p:nvSpPr>
        <p:spPr>
          <a:xfrm>
            <a:off x="0" y="0"/>
            <a:ext cx="9144000" cy="636862"/>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500" name="Google Shape;500;p29"/>
          <p:cNvSpPr txBox="1">
            <a:spLocks noGrp="1"/>
          </p:cNvSpPr>
          <p:nvPr>
            <p:ph type="title"/>
          </p:nvPr>
        </p:nvSpPr>
        <p:spPr>
          <a:xfrm>
            <a:off x="316679" y="121966"/>
            <a:ext cx="3735903" cy="38256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2400"/>
              <a:buFont typeface="Proxima Nova"/>
              <a:buNone/>
              <a:defRPr sz="2400" b="0" i="0">
                <a:solidFill>
                  <a:schemeClr val="lt1"/>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01" name="Google Shape;501;p29"/>
          <p:cNvPicPr preferRelativeResize="0"/>
          <p:nvPr/>
        </p:nvPicPr>
        <p:blipFill rotWithShape="1">
          <a:blip r:embed="rId5">
            <a:alphaModFix/>
          </a:blip>
          <a:srcRect/>
          <a:stretch/>
        </p:blipFill>
        <p:spPr>
          <a:xfrm>
            <a:off x="7929288" y="210064"/>
            <a:ext cx="813630" cy="21721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9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Infograhic">
  <p:cSld name="Title and Infograhic">
    <p:spTree>
      <p:nvGrpSpPr>
        <p:cNvPr id="1" name="Shape 502"/>
        <p:cNvGrpSpPr/>
        <p:nvPr/>
      </p:nvGrpSpPr>
      <p:grpSpPr>
        <a:xfrm>
          <a:off x="0" y="0"/>
          <a:ext cx="0" cy="0"/>
          <a:chOff x="0" y="0"/>
          <a:chExt cx="0" cy="0"/>
        </a:xfrm>
      </p:grpSpPr>
      <p:sp>
        <p:nvSpPr>
          <p:cNvPr id="503" name="Google Shape;503;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4" name="Google Shape;504;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pic>
        <p:nvPicPr>
          <p:cNvPr id="505" name="Google Shape;505;p30"/>
          <p:cNvPicPr preferRelativeResize="0"/>
          <p:nvPr/>
        </p:nvPicPr>
        <p:blipFill rotWithShape="1">
          <a:blip r:embed="rId2">
            <a:alphaModFix/>
          </a:blip>
          <a:srcRect/>
          <a:stretch/>
        </p:blipFill>
        <p:spPr>
          <a:xfrm>
            <a:off x="914602" y="2566307"/>
            <a:ext cx="2538282" cy="1298479"/>
          </a:xfrm>
          <a:prstGeom prst="rect">
            <a:avLst/>
          </a:prstGeom>
          <a:noFill/>
          <a:ln>
            <a:noFill/>
          </a:ln>
        </p:spPr>
      </p:pic>
      <p:pic>
        <p:nvPicPr>
          <p:cNvPr id="506" name="Google Shape;506;p30"/>
          <p:cNvPicPr preferRelativeResize="0"/>
          <p:nvPr/>
        </p:nvPicPr>
        <p:blipFill rotWithShape="1">
          <a:blip r:embed="rId3">
            <a:alphaModFix/>
          </a:blip>
          <a:srcRect/>
          <a:stretch/>
        </p:blipFill>
        <p:spPr>
          <a:xfrm>
            <a:off x="918760" y="1581506"/>
            <a:ext cx="7431156" cy="2999208"/>
          </a:xfrm>
          <a:prstGeom prst="rect">
            <a:avLst/>
          </a:prstGeom>
          <a:noFill/>
          <a:ln>
            <a:noFill/>
          </a:ln>
        </p:spPr>
      </p:pic>
      <p:sp>
        <p:nvSpPr>
          <p:cNvPr id="507" name="Google Shape;507;p30"/>
          <p:cNvSpPr txBox="1">
            <a:spLocks noGrp="1"/>
          </p:cNvSpPr>
          <p:nvPr>
            <p:ph type="body" idx="1"/>
          </p:nvPr>
        </p:nvSpPr>
        <p:spPr>
          <a:xfrm>
            <a:off x="1263041" y="2104600"/>
            <a:ext cx="830454" cy="29204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rgbClr val="989898"/>
              </a:buClr>
              <a:buSzPts val="1800"/>
              <a:buFont typeface="Arial"/>
              <a:buNone/>
              <a:defRPr sz="18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08" name="Google Shape;508;p30"/>
          <p:cNvSpPr txBox="1">
            <a:spLocks noGrp="1"/>
          </p:cNvSpPr>
          <p:nvPr>
            <p:ph type="body" idx="2"/>
          </p:nvPr>
        </p:nvSpPr>
        <p:spPr>
          <a:xfrm>
            <a:off x="2470356" y="3778988"/>
            <a:ext cx="784195" cy="30595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09" name="Google Shape;509;p30"/>
          <p:cNvSpPr txBox="1">
            <a:spLocks noGrp="1"/>
          </p:cNvSpPr>
          <p:nvPr>
            <p:ph type="body" idx="3"/>
          </p:nvPr>
        </p:nvSpPr>
        <p:spPr>
          <a:xfrm>
            <a:off x="3530790" y="2108961"/>
            <a:ext cx="824532" cy="28768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F6323E"/>
              </a:buClr>
              <a:buSzPts val="1800"/>
              <a:buFont typeface="Arial"/>
              <a:buNone/>
              <a:defRPr sz="1800" b="1" i="0" u="none" strike="noStrike" cap="none">
                <a:solidFill>
                  <a:srgbClr val="F6323E"/>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10" name="Google Shape;510;p30"/>
          <p:cNvSpPr txBox="1">
            <a:spLocks noGrp="1"/>
          </p:cNvSpPr>
          <p:nvPr>
            <p:ph type="body" idx="4"/>
          </p:nvPr>
        </p:nvSpPr>
        <p:spPr>
          <a:xfrm>
            <a:off x="4729642" y="3771033"/>
            <a:ext cx="745627" cy="30595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rgbClr val="F6323E"/>
              </a:buClr>
              <a:buSzPts val="1800"/>
              <a:buFont typeface="Arial"/>
              <a:buNone/>
              <a:defRPr sz="1800" b="1" i="0" u="none" strike="noStrike" cap="none">
                <a:solidFill>
                  <a:srgbClr val="F6323E"/>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11" name="Google Shape;511;p30"/>
          <p:cNvSpPr txBox="1">
            <a:spLocks noGrp="1"/>
          </p:cNvSpPr>
          <p:nvPr>
            <p:ph type="body" idx="5"/>
          </p:nvPr>
        </p:nvSpPr>
        <p:spPr>
          <a:xfrm>
            <a:off x="5904099" y="2107682"/>
            <a:ext cx="758842" cy="29204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989898"/>
              </a:buClr>
              <a:buSzPts val="1800"/>
              <a:buFont typeface="Arial"/>
              <a:buNone/>
              <a:defRPr sz="18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12" name="Google Shape;512;p30"/>
          <p:cNvSpPr txBox="1">
            <a:spLocks noGrp="1"/>
          </p:cNvSpPr>
          <p:nvPr>
            <p:ph type="body" idx="6"/>
          </p:nvPr>
        </p:nvSpPr>
        <p:spPr>
          <a:xfrm>
            <a:off x="7023857" y="3762859"/>
            <a:ext cx="784195" cy="30595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rgbClr val="F6323E"/>
              </a:buClr>
              <a:buSzPts val="1800"/>
              <a:buFont typeface="Arial"/>
              <a:buNone/>
              <a:defRPr sz="1800" b="1" i="0" u="none" strike="noStrike" cap="none">
                <a:solidFill>
                  <a:srgbClr val="F6323E"/>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13" name="Google Shape;513;p30"/>
          <p:cNvSpPr txBox="1">
            <a:spLocks noGrp="1"/>
          </p:cNvSpPr>
          <p:nvPr>
            <p:ph type="body" idx="7"/>
          </p:nvPr>
        </p:nvSpPr>
        <p:spPr>
          <a:xfrm>
            <a:off x="2156171" y="1257995"/>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1200"/>
              <a:buFont typeface="Arial"/>
              <a:buNone/>
              <a:defRPr sz="1200" b="1"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14" name="Google Shape;514;p30"/>
          <p:cNvSpPr txBox="1">
            <a:spLocks noGrp="1"/>
          </p:cNvSpPr>
          <p:nvPr>
            <p:ph type="body" idx="8"/>
          </p:nvPr>
        </p:nvSpPr>
        <p:spPr>
          <a:xfrm>
            <a:off x="2156171" y="1523662"/>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15" name="Google Shape;515;p30"/>
          <p:cNvSpPr txBox="1">
            <a:spLocks noGrp="1"/>
          </p:cNvSpPr>
          <p:nvPr>
            <p:ph type="body" idx="9"/>
          </p:nvPr>
        </p:nvSpPr>
        <p:spPr>
          <a:xfrm>
            <a:off x="4513908" y="1257995"/>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rgbClr val="F1333F"/>
              </a:buClr>
              <a:buSzPts val="1200"/>
              <a:buFont typeface="Arial"/>
              <a:buNone/>
              <a:defRPr sz="1200" b="1" i="0" u="none" strike="noStrike" cap="none">
                <a:solidFill>
                  <a:srgbClr val="F1333F"/>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16" name="Google Shape;516;p30"/>
          <p:cNvSpPr txBox="1">
            <a:spLocks noGrp="1"/>
          </p:cNvSpPr>
          <p:nvPr>
            <p:ph type="body" idx="13"/>
          </p:nvPr>
        </p:nvSpPr>
        <p:spPr>
          <a:xfrm>
            <a:off x="4513908" y="1523662"/>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17" name="Google Shape;517;p30"/>
          <p:cNvSpPr txBox="1">
            <a:spLocks noGrp="1"/>
          </p:cNvSpPr>
          <p:nvPr>
            <p:ph type="body" idx="14"/>
          </p:nvPr>
        </p:nvSpPr>
        <p:spPr>
          <a:xfrm>
            <a:off x="6720777" y="1257995"/>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rgbClr val="F1333F"/>
              </a:buClr>
              <a:buSzPts val="1200"/>
              <a:buFont typeface="Arial"/>
              <a:buNone/>
              <a:defRPr sz="1200" b="1" i="0" u="none" strike="noStrike" cap="none">
                <a:solidFill>
                  <a:srgbClr val="F1333F"/>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18" name="Google Shape;518;p30"/>
          <p:cNvSpPr txBox="1">
            <a:spLocks noGrp="1"/>
          </p:cNvSpPr>
          <p:nvPr>
            <p:ph type="body" idx="15"/>
          </p:nvPr>
        </p:nvSpPr>
        <p:spPr>
          <a:xfrm>
            <a:off x="6720777" y="1523662"/>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19" name="Google Shape;519;p30"/>
          <p:cNvSpPr txBox="1">
            <a:spLocks noGrp="1"/>
          </p:cNvSpPr>
          <p:nvPr>
            <p:ph type="body" idx="16"/>
          </p:nvPr>
        </p:nvSpPr>
        <p:spPr>
          <a:xfrm>
            <a:off x="995265" y="3791876"/>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rgbClr val="989898"/>
              </a:buClr>
              <a:buSzPts val="1200"/>
              <a:buFont typeface="Arial"/>
              <a:buNone/>
              <a:defRPr sz="12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20" name="Google Shape;520;p30"/>
          <p:cNvSpPr txBox="1">
            <a:spLocks noGrp="1"/>
          </p:cNvSpPr>
          <p:nvPr>
            <p:ph type="body" idx="17"/>
          </p:nvPr>
        </p:nvSpPr>
        <p:spPr>
          <a:xfrm>
            <a:off x="995265" y="4057543"/>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21" name="Google Shape;521;p30"/>
          <p:cNvSpPr txBox="1">
            <a:spLocks noGrp="1"/>
          </p:cNvSpPr>
          <p:nvPr>
            <p:ph type="body" idx="18"/>
          </p:nvPr>
        </p:nvSpPr>
        <p:spPr>
          <a:xfrm>
            <a:off x="3326285" y="3779691"/>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rgbClr val="F1333F"/>
              </a:buClr>
              <a:buSzPts val="1200"/>
              <a:buFont typeface="Arial"/>
              <a:buNone/>
              <a:defRPr sz="1200" b="1" i="0" u="none" strike="noStrike" cap="none">
                <a:solidFill>
                  <a:srgbClr val="F1333F"/>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22" name="Google Shape;522;p30"/>
          <p:cNvSpPr txBox="1">
            <a:spLocks noGrp="1"/>
          </p:cNvSpPr>
          <p:nvPr>
            <p:ph type="body" idx="19"/>
          </p:nvPr>
        </p:nvSpPr>
        <p:spPr>
          <a:xfrm>
            <a:off x="3326285" y="4045358"/>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23" name="Google Shape;523;p30"/>
          <p:cNvSpPr txBox="1">
            <a:spLocks noGrp="1"/>
          </p:cNvSpPr>
          <p:nvPr>
            <p:ph type="body" idx="20"/>
          </p:nvPr>
        </p:nvSpPr>
        <p:spPr>
          <a:xfrm>
            <a:off x="5599996" y="3758972"/>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rgbClr val="989898"/>
              </a:buClr>
              <a:buSzPts val="1200"/>
              <a:buFont typeface="Arial"/>
              <a:buNone/>
              <a:defRPr sz="12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24" name="Google Shape;524;p30"/>
          <p:cNvSpPr txBox="1">
            <a:spLocks noGrp="1"/>
          </p:cNvSpPr>
          <p:nvPr>
            <p:ph type="body" idx="21"/>
          </p:nvPr>
        </p:nvSpPr>
        <p:spPr>
          <a:xfrm>
            <a:off x="5599996" y="4024639"/>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525" name="Google Shape;525;p30"/>
          <p:cNvPicPr preferRelativeResize="0"/>
          <p:nvPr/>
        </p:nvPicPr>
        <p:blipFill rotWithShape="1">
          <a:blip r:embed="rId2">
            <a:alphaModFix/>
          </a:blip>
          <a:srcRect/>
          <a:stretch/>
        </p:blipFill>
        <p:spPr>
          <a:xfrm>
            <a:off x="914602" y="2566307"/>
            <a:ext cx="2538282" cy="1298479"/>
          </a:xfrm>
          <a:prstGeom prst="rect">
            <a:avLst/>
          </a:prstGeom>
          <a:noFill/>
          <a:ln>
            <a:noFill/>
          </a:ln>
        </p:spPr>
      </p:pic>
      <p:pic>
        <p:nvPicPr>
          <p:cNvPr id="526" name="Google Shape;526;p30"/>
          <p:cNvPicPr preferRelativeResize="0"/>
          <p:nvPr/>
        </p:nvPicPr>
        <p:blipFill rotWithShape="1">
          <a:blip r:embed="rId3">
            <a:alphaModFix/>
          </a:blip>
          <a:srcRect/>
          <a:stretch/>
        </p:blipFill>
        <p:spPr>
          <a:xfrm>
            <a:off x="918760" y="1581506"/>
            <a:ext cx="7431156" cy="2999208"/>
          </a:xfrm>
          <a:prstGeom prst="rect">
            <a:avLst/>
          </a:prstGeom>
          <a:noFill/>
          <a:ln>
            <a:noFill/>
          </a:ln>
        </p:spPr>
      </p:pic>
      <p:sp>
        <p:nvSpPr>
          <p:cNvPr id="527" name="Google Shape;527;p30"/>
          <p:cNvSpPr/>
          <p:nvPr/>
        </p:nvSpPr>
        <p:spPr>
          <a:xfrm>
            <a:off x="0" y="0"/>
            <a:ext cx="9144000" cy="636862"/>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528" name="Google Shape;528;p30"/>
          <p:cNvSpPr txBox="1">
            <a:spLocks noGrp="1"/>
          </p:cNvSpPr>
          <p:nvPr>
            <p:ph type="title"/>
          </p:nvPr>
        </p:nvSpPr>
        <p:spPr>
          <a:xfrm>
            <a:off x="316679" y="121966"/>
            <a:ext cx="3735903" cy="38256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2400"/>
              <a:buFont typeface="Proxima Nova"/>
              <a:buNone/>
              <a:defRPr sz="2400" b="0" i="0">
                <a:solidFill>
                  <a:schemeClr val="lt1"/>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29" name="Google Shape;529;p30"/>
          <p:cNvPicPr preferRelativeResize="0"/>
          <p:nvPr/>
        </p:nvPicPr>
        <p:blipFill rotWithShape="1">
          <a:blip r:embed="rId4">
            <a:alphaModFix/>
          </a:blip>
          <a:srcRect/>
          <a:stretch/>
        </p:blipFill>
        <p:spPr>
          <a:xfrm>
            <a:off x="7929288" y="210064"/>
            <a:ext cx="813630" cy="21721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9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p:cSld name="Divider">
    <p:spTree>
      <p:nvGrpSpPr>
        <p:cNvPr id="1" name="Shape 29"/>
        <p:cNvGrpSpPr/>
        <p:nvPr/>
      </p:nvGrpSpPr>
      <p:grpSpPr>
        <a:xfrm>
          <a:off x="0" y="0"/>
          <a:ext cx="0" cy="0"/>
          <a:chOff x="0" y="0"/>
          <a:chExt cx="0" cy="0"/>
        </a:xfrm>
      </p:grpSpPr>
      <p:sp>
        <p:nvSpPr>
          <p:cNvPr id="30" name="Google Shape;30;p4"/>
          <p:cNvSpPr/>
          <p:nvPr/>
        </p:nvSpPr>
        <p:spPr>
          <a:xfrm>
            <a:off x="-431" y="0"/>
            <a:ext cx="9144000" cy="5143500"/>
          </a:xfrm>
          <a:prstGeom prst="rect">
            <a:avLst/>
          </a:prstGeom>
          <a:solidFill>
            <a:srgbClr val="F1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4"/>
          <p:cNvSpPr txBox="1">
            <a:spLocks noGrp="1"/>
          </p:cNvSpPr>
          <p:nvPr>
            <p:ph type="title"/>
          </p:nvPr>
        </p:nvSpPr>
        <p:spPr>
          <a:xfrm>
            <a:off x="630238" y="544498"/>
            <a:ext cx="5990568" cy="56240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Proxima Nova"/>
                <a:ea typeface="Proxima Nova"/>
                <a:cs typeface="Proxima Nova"/>
                <a:sym typeface="Proxima Nova"/>
              </a:defRPr>
            </a:lvl1pPr>
            <a:lvl2pPr marL="0" lvl="1" indent="0" algn="r">
              <a:spcBef>
                <a:spcPts val="0"/>
              </a:spcBef>
              <a:buNone/>
              <a:defRPr sz="900" b="0" i="0" u="none" strike="noStrike" cap="none">
                <a:solidFill>
                  <a:schemeClr val="lt1"/>
                </a:solidFill>
                <a:latin typeface="Proxima Nova"/>
                <a:ea typeface="Proxima Nova"/>
                <a:cs typeface="Proxima Nova"/>
                <a:sym typeface="Proxima Nova"/>
              </a:defRPr>
            </a:lvl2pPr>
            <a:lvl3pPr marL="0" lvl="2" indent="0" algn="r">
              <a:spcBef>
                <a:spcPts val="0"/>
              </a:spcBef>
              <a:buNone/>
              <a:defRPr sz="900" b="0" i="0" u="none" strike="noStrike" cap="none">
                <a:solidFill>
                  <a:schemeClr val="lt1"/>
                </a:solidFill>
                <a:latin typeface="Proxima Nova"/>
                <a:ea typeface="Proxima Nova"/>
                <a:cs typeface="Proxima Nova"/>
                <a:sym typeface="Proxima Nova"/>
              </a:defRPr>
            </a:lvl3pPr>
            <a:lvl4pPr marL="0" lvl="3" indent="0" algn="r">
              <a:spcBef>
                <a:spcPts val="0"/>
              </a:spcBef>
              <a:buNone/>
              <a:defRPr sz="900" b="0" i="0" u="none" strike="noStrike" cap="none">
                <a:solidFill>
                  <a:schemeClr val="lt1"/>
                </a:solidFill>
                <a:latin typeface="Proxima Nova"/>
                <a:ea typeface="Proxima Nova"/>
                <a:cs typeface="Proxima Nova"/>
                <a:sym typeface="Proxima Nova"/>
              </a:defRPr>
            </a:lvl4pPr>
            <a:lvl5pPr marL="0" lvl="4" indent="0" algn="r">
              <a:spcBef>
                <a:spcPts val="0"/>
              </a:spcBef>
              <a:buNone/>
              <a:defRPr sz="900" b="0" i="0" u="none" strike="noStrike" cap="none">
                <a:solidFill>
                  <a:schemeClr val="lt1"/>
                </a:solidFill>
                <a:latin typeface="Proxima Nova"/>
                <a:ea typeface="Proxima Nova"/>
                <a:cs typeface="Proxima Nova"/>
                <a:sym typeface="Proxima Nova"/>
              </a:defRPr>
            </a:lvl5pPr>
            <a:lvl6pPr marL="0" lvl="5" indent="0" algn="r">
              <a:spcBef>
                <a:spcPts val="0"/>
              </a:spcBef>
              <a:buNone/>
              <a:defRPr sz="900" b="0" i="0" u="none" strike="noStrike" cap="none">
                <a:solidFill>
                  <a:schemeClr val="lt1"/>
                </a:solidFill>
                <a:latin typeface="Proxima Nova"/>
                <a:ea typeface="Proxima Nova"/>
                <a:cs typeface="Proxima Nova"/>
                <a:sym typeface="Proxima Nova"/>
              </a:defRPr>
            </a:lvl6pPr>
            <a:lvl7pPr marL="0" lvl="6" indent="0" algn="r">
              <a:spcBef>
                <a:spcPts val="0"/>
              </a:spcBef>
              <a:buNone/>
              <a:defRPr sz="900" b="0" i="0" u="none" strike="noStrike" cap="none">
                <a:solidFill>
                  <a:schemeClr val="lt1"/>
                </a:solidFill>
                <a:latin typeface="Proxima Nova"/>
                <a:ea typeface="Proxima Nova"/>
                <a:cs typeface="Proxima Nova"/>
                <a:sym typeface="Proxima Nova"/>
              </a:defRPr>
            </a:lvl7pPr>
            <a:lvl8pPr marL="0" lvl="7" indent="0" algn="r">
              <a:spcBef>
                <a:spcPts val="0"/>
              </a:spcBef>
              <a:buNone/>
              <a:defRPr sz="900" b="0" i="0" u="none" strike="noStrike" cap="none">
                <a:solidFill>
                  <a:schemeClr val="lt1"/>
                </a:solidFill>
                <a:latin typeface="Proxima Nova"/>
                <a:ea typeface="Proxima Nova"/>
                <a:cs typeface="Proxima Nova"/>
                <a:sym typeface="Proxima Nova"/>
              </a:defRPr>
            </a:lvl8pPr>
            <a:lvl9pPr marL="0" lvl="8" indent="0" algn="r">
              <a:spcBef>
                <a:spcPts val="0"/>
              </a:spcBef>
              <a:buNone/>
              <a:defRPr sz="9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IN"/>
              <a:t>‹#›</a:t>
            </a:fld>
            <a:endParaRPr/>
          </a:p>
        </p:txBody>
      </p:sp>
      <p:pic>
        <p:nvPicPr>
          <p:cNvPr id="35" name="Google Shape;35;p4"/>
          <p:cNvPicPr preferRelativeResize="0"/>
          <p:nvPr/>
        </p:nvPicPr>
        <p:blipFill rotWithShape="1">
          <a:blip r:embed="rId2">
            <a:alphaModFix/>
          </a:blip>
          <a:srcRect/>
          <a:stretch/>
        </p:blipFill>
        <p:spPr>
          <a:xfrm>
            <a:off x="7611920" y="303610"/>
            <a:ext cx="909780" cy="242888"/>
          </a:xfrm>
          <a:prstGeom prst="rect">
            <a:avLst/>
          </a:prstGeom>
          <a:noFill/>
          <a:ln>
            <a:noFill/>
          </a:ln>
        </p:spPr>
      </p:pic>
      <p:sp>
        <p:nvSpPr>
          <p:cNvPr id="36" name="Google Shape;36;p4"/>
          <p:cNvSpPr/>
          <p:nvPr/>
        </p:nvSpPr>
        <p:spPr>
          <a:xfrm>
            <a:off x="0" y="0"/>
            <a:ext cx="9144000" cy="5143500"/>
          </a:xfrm>
          <a:prstGeom prst="rect">
            <a:avLst/>
          </a:prstGeom>
          <a:solidFill>
            <a:srgbClr val="F1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7" name="Google Shape;37;p4"/>
          <p:cNvPicPr preferRelativeResize="0"/>
          <p:nvPr/>
        </p:nvPicPr>
        <p:blipFill rotWithShape="1">
          <a:blip r:embed="rId3">
            <a:alphaModFix/>
          </a:blip>
          <a:srcRect/>
          <a:stretch/>
        </p:blipFill>
        <p:spPr>
          <a:xfrm>
            <a:off x="7929288" y="210064"/>
            <a:ext cx="813630" cy="217218"/>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Infographic 2">
  <p:cSld name="Title and Infographic 2">
    <p:spTree>
      <p:nvGrpSpPr>
        <p:cNvPr id="1" name="Shape 530"/>
        <p:cNvGrpSpPr/>
        <p:nvPr/>
      </p:nvGrpSpPr>
      <p:grpSpPr>
        <a:xfrm>
          <a:off x="0" y="0"/>
          <a:ext cx="0" cy="0"/>
          <a:chOff x="0" y="0"/>
          <a:chExt cx="0" cy="0"/>
        </a:xfrm>
      </p:grpSpPr>
      <p:sp>
        <p:nvSpPr>
          <p:cNvPr id="531" name="Google Shape;531;p3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2" name="Google Shape;532;p3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pic>
        <p:nvPicPr>
          <p:cNvPr id="533" name="Google Shape;533;p31" descr="C:\Users\diyajoseph\Desktop\New folder (3)\Infographics-01-01.png"/>
          <p:cNvPicPr preferRelativeResize="0"/>
          <p:nvPr/>
        </p:nvPicPr>
        <p:blipFill rotWithShape="1">
          <a:blip r:embed="rId2">
            <a:alphaModFix/>
          </a:blip>
          <a:srcRect/>
          <a:stretch/>
        </p:blipFill>
        <p:spPr>
          <a:xfrm>
            <a:off x="4349184" y="1331625"/>
            <a:ext cx="3644856" cy="3644859"/>
          </a:xfrm>
          <a:prstGeom prst="rect">
            <a:avLst/>
          </a:prstGeom>
          <a:noFill/>
          <a:ln>
            <a:noFill/>
          </a:ln>
        </p:spPr>
      </p:pic>
      <p:sp>
        <p:nvSpPr>
          <p:cNvPr id="534" name="Google Shape;534;p31"/>
          <p:cNvSpPr txBox="1">
            <a:spLocks noGrp="1"/>
          </p:cNvSpPr>
          <p:nvPr>
            <p:ph type="body" idx="1"/>
          </p:nvPr>
        </p:nvSpPr>
        <p:spPr>
          <a:xfrm>
            <a:off x="630238" y="1347788"/>
            <a:ext cx="3182128" cy="27717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820"/>
              <a:buFont typeface="Arial"/>
              <a:buNone/>
              <a:defRPr sz="182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35" name="Google Shape;535;p31"/>
          <p:cNvSpPr txBox="1">
            <a:spLocks noGrp="1"/>
          </p:cNvSpPr>
          <p:nvPr>
            <p:ph type="body" idx="2"/>
          </p:nvPr>
        </p:nvSpPr>
        <p:spPr>
          <a:xfrm>
            <a:off x="6433953" y="1722104"/>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rgbClr val="989898"/>
              </a:buClr>
              <a:buSzPts val="1200"/>
              <a:buFont typeface="Arial"/>
              <a:buNone/>
              <a:defRPr sz="12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36" name="Google Shape;536;p31"/>
          <p:cNvSpPr txBox="1">
            <a:spLocks noGrp="1"/>
          </p:cNvSpPr>
          <p:nvPr>
            <p:ph type="body" idx="3"/>
          </p:nvPr>
        </p:nvSpPr>
        <p:spPr>
          <a:xfrm>
            <a:off x="6433953" y="1987771"/>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37" name="Google Shape;537;p31"/>
          <p:cNvSpPr txBox="1">
            <a:spLocks noGrp="1"/>
          </p:cNvSpPr>
          <p:nvPr>
            <p:ph type="body" idx="4"/>
          </p:nvPr>
        </p:nvSpPr>
        <p:spPr>
          <a:xfrm>
            <a:off x="4628562" y="3026158"/>
            <a:ext cx="1182772" cy="38664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rgbClr val="989898"/>
              </a:buClr>
              <a:buSzPts val="1100"/>
              <a:buFont typeface="Arial"/>
              <a:buNone/>
              <a:defRPr sz="11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38" name="Google Shape;538;p31"/>
          <p:cNvSpPr txBox="1">
            <a:spLocks noGrp="1"/>
          </p:cNvSpPr>
          <p:nvPr>
            <p:ph type="body" idx="5"/>
          </p:nvPr>
        </p:nvSpPr>
        <p:spPr>
          <a:xfrm>
            <a:off x="7003447" y="2783735"/>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39" name="Google Shape;539;p31"/>
          <p:cNvSpPr txBox="1">
            <a:spLocks noGrp="1"/>
          </p:cNvSpPr>
          <p:nvPr>
            <p:ph type="body" idx="6"/>
          </p:nvPr>
        </p:nvSpPr>
        <p:spPr>
          <a:xfrm>
            <a:off x="7009593" y="3303767"/>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rgbClr val="989898"/>
              </a:buClr>
              <a:buSzPts val="1200"/>
              <a:buFont typeface="Arial"/>
              <a:buNone/>
              <a:defRPr sz="12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40" name="Google Shape;540;p31"/>
          <p:cNvSpPr txBox="1">
            <a:spLocks noGrp="1"/>
          </p:cNvSpPr>
          <p:nvPr>
            <p:ph type="body" idx="7"/>
          </p:nvPr>
        </p:nvSpPr>
        <p:spPr>
          <a:xfrm>
            <a:off x="7009593" y="3569434"/>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41" name="Google Shape;541;p31"/>
          <p:cNvSpPr txBox="1">
            <a:spLocks noGrp="1"/>
          </p:cNvSpPr>
          <p:nvPr>
            <p:ph type="body" idx="8"/>
          </p:nvPr>
        </p:nvSpPr>
        <p:spPr>
          <a:xfrm>
            <a:off x="6433953" y="4034311"/>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rgbClr val="989898"/>
              </a:buClr>
              <a:buSzPts val="1200"/>
              <a:buFont typeface="Arial"/>
              <a:buNone/>
              <a:defRPr sz="12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42" name="Google Shape;542;p31"/>
          <p:cNvSpPr txBox="1">
            <a:spLocks noGrp="1"/>
          </p:cNvSpPr>
          <p:nvPr>
            <p:ph type="body" idx="9"/>
          </p:nvPr>
        </p:nvSpPr>
        <p:spPr>
          <a:xfrm>
            <a:off x="6433953" y="4299978"/>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1000"/>
              <a:buFont typeface="Arial"/>
              <a:buNone/>
              <a:defRPr sz="10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43" name="Google Shape;543;p31"/>
          <p:cNvSpPr txBox="1">
            <a:spLocks noGrp="1"/>
          </p:cNvSpPr>
          <p:nvPr>
            <p:ph type="body" idx="13"/>
          </p:nvPr>
        </p:nvSpPr>
        <p:spPr>
          <a:xfrm>
            <a:off x="7001132" y="2524953"/>
            <a:ext cx="1331623" cy="21162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rgbClr val="989898"/>
              </a:buClr>
              <a:buSzPts val="1200"/>
              <a:buFont typeface="Arial"/>
              <a:buNone/>
              <a:defRPr sz="12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44" name="Google Shape;544;p31"/>
          <p:cNvSpPr/>
          <p:nvPr/>
        </p:nvSpPr>
        <p:spPr>
          <a:xfrm>
            <a:off x="0" y="0"/>
            <a:ext cx="9144000" cy="636862"/>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pic>
        <p:nvPicPr>
          <p:cNvPr id="545" name="Google Shape;545;p31"/>
          <p:cNvPicPr preferRelativeResize="0"/>
          <p:nvPr/>
        </p:nvPicPr>
        <p:blipFill rotWithShape="1">
          <a:blip r:embed="rId3">
            <a:alphaModFix/>
          </a:blip>
          <a:srcRect/>
          <a:stretch/>
        </p:blipFill>
        <p:spPr>
          <a:xfrm>
            <a:off x="7929288" y="210064"/>
            <a:ext cx="813630" cy="21721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95">
          <p15:clr>
            <a:srgbClr val="FBAE40"/>
          </p15:clr>
        </p15:guide>
        <p15:guide id="2" orient="horz" pos="849">
          <p15:clr>
            <a:srgbClr val="FBAE40"/>
          </p15:clr>
        </p15:guide>
        <p15:guide id="3" orient="horz" pos="2663">
          <p15:clr>
            <a:srgbClr val="FBAE40"/>
          </p15:clr>
        </p15:guide>
        <p15:guide id="4" pos="25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Infographic 3">
  <p:cSld name="Title and Infographic 3">
    <p:spTree>
      <p:nvGrpSpPr>
        <p:cNvPr id="1" name="Shape 546"/>
        <p:cNvGrpSpPr/>
        <p:nvPr/>
      </p:nvGrpSpPr>
      <p:grpSpPr>
        <a:xfrm>
          <a:off x="0" y="0"/>
          <a:ext cx="0" cy="0"/>
          <a:chOff x="0" y="0"/>
          <a:chExt cx="0" cy="0"/>
        </a:xfrm>
      </p:grpSpPr>
      <p:sp>
        <p:nvSpPr>
          <p:cNvPr id="547" name="Google Shape;547;p3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8" name="Google Shape;548;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
        <p:nvSpPr>
          <p:cNvPr id="549" name="Google Shape;549;p32"/>
          <p:cNvSpPr txBox="1">
            <a:spLocks noGrp="1"/>
          </p:cNvSpPr>
          <p:nvPr>
            <p:ph type="body" idx="1"/>
          </p:nvPr>
        </p:nvSpPr>
        <p:spPr>
          <a:xfrm>
            <a:off x="2184783" y="1316876"/>
            <a:ext cx="1331623" cy="14816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989898"/>
              </a:buClr>
              <a:buSzPts val="1000"/>
              <a:buFont typeface="Arial"/>
              <a:buNone/>
              <a:defRPr sz="10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50" name="Google Shape;550;p32"/>
          <p:cNvSpPr txBox="1">
            <a:spLocks noGrp="1"/>
          </p:cNvSpPr>
          <p:nvPr>
            <p:ph type="body" idx="2"/>
          </p:nvPr>
        </p:nvSpPr>
        <p:spPr>
          <a:xfrm>
            <a:off x="2184783" y="1496505"/>
            <a:ext cx="1331623" cy="17697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51" name="Google Shape;551;p32"/>
          <p:cNvSpPr txBox="1">
            <a:spLocks noGrp="1"/>
          </p:cNvSpPr>
          <p:nvPr>
            <p:ph type="body" idx="3"/>
          </p:nvPr>
        </p:nvSpPr>
        <p:spPr>
          <a:xfrm>
            <a:off x="2184783" y="1708544"/>
            <a:ext cx="1331623" cy="18359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989898"/>
              </a:buClr>
              <a:buSzPts val="1600"/>
              <a:buFont typeface="Arial"/>
              <a:buNone/>
              <a:defRPr sz="16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52" name="Google Shape;552;p32"/>
          <p:cNvSpPr txBox="1">
            <a:spLocks noGrp="1"/>
          </p:cNvSpPr>
          <p:nvPr>
            <p:ph type="body" idx="4"/>
          </p:nvPr>
        </p:nvSpPr>
        <p:spPr>
          <a:xfrm>
            <a:off x="1648313" y="2160534"/>
            <a:ext cx="1331623" cy="14816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000"/>
              <a:buFont typeface="Arial"/>
              <a:buNone/>
              <a:defRPr sz="1000" b="1"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53" name="Google Shape;553;p32"/>
          <p:cNvSpPr txBox="1">
            <a:spLocks noGrp="1"/>
          </p:cNvSpPr>
          <p:nvPr>
            <p:ph type="body" idx="5"/>
          </p:nvPr>
        </p:nvSpPr>
        <p:spPr>
          <a:xfrm>
            <a:off x="1648313" y="2340163"/>
            <a:ext cx="1331623" cy="17697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54" name="Google Shape;554;p32"/>
          <p:cNvSpPr txBox="1">
            <a:spLocks noGrp="1"/>
          </p:cNvSpPr>
          <p:nvPr>
            <p:ph type="body" idx="6"/>
          </p:nvPr>
        </p:nvSpPr>
        <p:spPr>
          <a:xfrm>
            <a:off x="1648313" y="2552202"/>
            <a:ext cx="1331623" cy="18359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989898"/>
              </a:buClr>
              <a:buSzPts val="1600"/>
              <a:buFont typeface="Arial"/>
              <a:buNone/>
              <a:defRPr sz="16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55" name="Google Shape;555;p32"/>
          <p:cNvSpPr txBox="1">
            <a:spLocks noGrp="1"/>
          </p:cNvSpPr>
          <p:nvPr>
            <p:ph type="body" idx="7"/>
          </p:nvPr>
        </p:nvSpPr>
        <p:spPr>
          <a:xfrm>
            <a:off x="1670695" y="3113991"/>
            <a:ext cx="1331623" cy="14816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989898"/>
              </a:buClr>
              <a:buSzPts val="1000"/>
              <a:buFont typeface="Arial"/>
              <a:buNone/>
              <a:defRPr sz="10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56" name="Google Shape;556;p32"/>
          <p:cNvSpPr txBox="1">
            <a:spLocks noGrp="1"/>
          </p:cNvSpPr>
          <p:nvPr>
            <p:ph type="body" idx="8"/>
          </p:nvPr>
        </p:nvSpPr>
        <p:spPr>
          <a:xfrm>
            <a:off x="1670695" y="3293620"/>
            <a:ext cx="1331623" cy="17697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57" name="Google Shape;557;p32"/>
          <p:cNvSpPr txBox="1">
            <a:spLocks noGrp="1"/>
          </p:cNvSpPr>
          <p:nvPr>
            <p:ph type="body" idx="9"/>
          </p:nvPr>
        </p:nvSpPr>
        <p:spPr>
          <a:xfrm>
            <a:off x="1670695" y="3505659"/>
            <a:ext cx="1331623" cy="18359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989898"/>
              </a:buClr>
              <a:buSzPts val="1600"/>
              <a:buFont typeface="Arial"/>
              <a:buNone/>
              <a:defRPr sz="16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58" name="Google Shape;558;p32"/>
          <p:cNvSpPr txBox="1">
            <a:spLocks noGrp="1"/>
          </p:cNvSpPr>
          <p:nvPr>
            <p:ph type="body" idx="13"/>
          </p:nvPr>
        </p:nvSpPr>
        <p:spPr>
          <a:xfrm>
            <a:off x="2154251" y="3833167"/>
            <a:ext cx="1331623" cy="14816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F1333F"/>
              </a:buClr>
              <a:buSzPts val="1000"/>
              <a:buFont typeface="Arial"/>
              <a:buNone/>
              <a:defRPr sz="1000" b="1" i="0" u="none" strike="noStrike" cap="none">
                <a:solidFill>
                  <a:srgbClr val="F1333F"/>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59" name="Google Shape;559;p32"/>
          <p:cNvSpPr txBox="1">
            <a:spLocks noGrp="1"/>
          </p:cNvSpPr>
          <p:nvPr>
            <p:ph type="body" idx="14"/>
          </p:nvPr>
        </p:nvSpPr>
        <p:spPr>
          <a:xfrm>
            <a:off x="2154251" y="4012796"/>
            <a:ext cx="1331623" cy="17697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60" name="Google Shape;560;p32"/>
          <p:cNvSpPr txBox="1">
            <a:spLocks noGrp="1"/>
          </p:cNvSpPr>
          <p:nvPr>
            <p:ph type="body" idx="15"/>
          </p:nvPr>
        </p:nvSpPr>
        <p:spPr>
          <a:xfrm>
            <a:off x="2154251" y="4224835"/>
            <a:ext cx="1331623" cy="18359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989898"/>
              </a:buClr>
              <a:buSzPts val="1600"/>
              <a:buFont typeface="Arial"/>
              <a:buNone/>
              <a:defRPr sz="16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61" name="Google Shape;561;p32"/>
          <p:cNvSpPr txBox="1">
            <a:spLocks noGrp="1"/>
          </p:cNvSpPr>
          <p:nvPr>
            <p:ph type="body" idx="16"/>
          </p:nvPr>
        </p:nvSpPr>
        <p:spPr>
          <a:xfrm>
            <a:off x="5711844" y="1274684"/>
            <a:ext cx="1331623" cy="14816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F1333F"/>
              </a:buClr>
              <a:buSzPts val="1000"/>
              <a:buFont typeface="Arial"/>
              <a:buNone/>
              <a:defRPr sz="1000" b="1" i="0" u="none" strike="noStrike" cap="none">
                <a:solidFill>
                  <a:srgbClr val="F1333F"/>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62" name="Google Shape;562;p32"/>
          <p:cNvSpPr txBox="1">
            <a:spLocks noGrp="1"/>
          </p:cNvSpPr>
          <p:nvPr>
            <p:ph type="body" idx="17"/>
          </p:nvPr>
        </p:nvSpPr>
        <p:spPr>
          <a:xfrm>
            <a:off x="5711844" y="1454313"/>
            <a:ext cx="1331623" cy="17697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63" name="Google Shape;563;p32"/>
          <p:cNvSpPr txBox="1">
            <a:spLocks noGrp="1"/>
          </p:cNvSpPr>
          <p:nvPr>
            <p:ph type="body" idx="18"/>
          </p:nvPr>
        </p:nvSpPr>
        <p:spPr>
          <a:xfrm>
            <a:off x="5711844" y="1666352"/>
            <a:ext cx="1331623" cy="18359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989898"/>
              </a:buClr>
              <a:buSzPts val="1600"/>
              <a:buFont typeface="Arial"/>
              <a:buNone/>
              <a:defRPr sz="16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64" name="Google Shape;564;p32"/>
          <p:cNvSpPr txBox="1">
            <a:spLocks noGrp="1"/>
          </p:cNvSpPr>
          <p:nvPr>
            <p:ph type="body" idx="19"/>
          </p:nvPr>
        </p:nvSpPr>
        <p:spPr>
          <a:xfrm>
            <a:off x="6247590" y="2081713"/>
            <a:ext cx="1331623" cy="14816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989898"/>
              </a:buClr>
              <a:buSzPts val="1000"/>
              <a:buFont typeface="Arial"/>
              <a:buNone/>
              <a:defRPr sz="10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65" name="Google Shape;565;p32"/>
          <p:cNvSpPr txBox="1">
            <a:spLocks noGrp="1"/>
          </p:cNvSpPr>
          <p:nvPr>
            <p:ph type="body" idx="20"/>
          </p:nvPr>
        </p:nvSpPr>
        <p:spPr>
          <a:xfrm>
            <a:off x="6247590" y="2261342"/>
            <a:ext cx="1331623" cy="17697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66" name="Google Shape;566;p32"/>
          <p:cNvSpPr txBox="1">
            <a:spLocks noGrp="1"/>
          </p:cNvSpPr>
          <p:nvPr>
            <p:ph type="body" idx="21"/>
          </p:nvPr>
        </p:nvSpPr>
        <p:spPr>
          <a:xfrm>
            <a:off x="6247590" y="2473381"/>
            <a:ext cx="1331623" cy="18359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989898"/>
              </a:buClr>
              <a:buSzPts val="1600"/>
              <a:buFont typeface="Arial"/>
              <a:buNone/>
              <a:defRPr sz="16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67" name="Google Shape;567;p32"/>
          <p:cNvSpPr txBox="1">
            <a:spLocks noGrp="1"/>
          </p:cNvSpPr>
          <p:nvPr>
            <p:ph type="body" idx="22"/>
          </p:nvPr>
        </p:nvSpPr>
        <p:spPr>
          <a:xfrm>
            <a:off x="6247590" y="3009669"/>
            <a:ext cx="1331623" cy="14816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F1333F"/>
              </a:buClr>
              <a:buSzPts val="1000"/>
              <a:buFont typeface="Arial"/>
              <a:buNone/>
              <a:defRPr sz="1000" b="1" i="0" u="none" strike="noStrike" cap="none">
                <a:solidFill>
                  <a:srgbClr val="F1333F"/>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68" name="Google Shape;568;p32"/>
          <p:cNvSpPr txBox="1">
            <a:spLocks noGrp="1"/>
          </p:cNvSpPr>
          <p:nvPr>
            <p:ph type="body" idx="23"/>
          </p:nvPr>
        </p:nvSpPr>
        <p:spPr>
          <a:xfrm>
            <a:off x="6247590" y="3189298"/>
            <a:ext cx="1331623" cy="17697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69" name="Google Shape;569;p32"/>
          <p:cNvSpPr txBox="1">
            <a:spLocks noGrp="1"/>
          </p:cNvSpPr>
          <p:nvPr>
            <p:ph type="body" idx="24"/>
          </p:nvPr>
        </p:nvSpPr>
        <p:spPr>
          <a:xfrm>
            <a:off x="6247590" y="3401337"/>
            <a:ext cx="1331623" cy="18359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989898"/>
              </a:buClr>
              <a:buSzPts val="1600"/>
              <a:buFont typeface="Arial"/>
              <a:buNone/>
              <a:defRPr sz="16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70" name="Google Shape;570;p32"/>
          <p:cNvSpPr txBox="1">
            <a:spLocks noGrp="1"/>
          </p:cNvSpPr>
          <p:nvPr>
            <p:ph type="body" idx="25"/>
          </p:nvPr>
        </p:nvSpPr>
        <p:spPr>
          <a:xfrm>
            <a:off x="5911033" y="3827718"/>
            <a:ext cx="1331623" cy="14816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989898"/>
              </a:buClr>
              <a:buSzPts val="1000"/>
              <a:buFont typeface="Arial"/>
              <a:buNone/>
              <a:defRPr sz="10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71" name="Google Shape;571;p32"/>
          <p:cNvSpPr txBox="1">
            <a:spLocks noGrp="1"/>
          </p:cNvSpPr>
          <p:nvPr>
            <p:ph type="body" idx="26"/>
          </p:nvPr>
        </p:nvSpPr>
        <p:spPr>
          <a:xfrm>
            <a:off x="5911033" y="4007347"/>
            <a:ext cx="1331623" cy="17697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800"/>
              <a:buFont typeface="Arial"/>
              <a:buNone/>
              <a:defRPr sz="8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72" name="Google Shape;572;p32"/>
          <p:cNvSpPr txBox="1">
            <a:spLocks noGrp="1"/>
          </p:cNvSpPr>
          <p:nvPr>
            <p:ph type="body" idx="27"/>
          </p:nvPr>
        </p:nvSpPr>
        <p:spPr>
          <a:xfrm>
            <a:off x="5911033" y="4219386"/>
            <a:ext cx="1331623" cy="18359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989898"/>
              </a:buClr>
              <a:buSzPts val="1600"/>
              <a:buFont typeface="Arial"/>
              <a:buNone/>
              <a:defRPr sz="16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grpSp>
        <p:nvGrpSpPr>
          <p:cNvPr id="573" name="Google Shape;573;p32"/>
          <p:cNvGrpSpPr/>
          <p:nvPr/>
        </p:nvGrpSpPr>
        <p:grpSpPr>
          <a:xfrm>
            <a:off x="3064089" y="1322496"/>
            <a:ext cx="3130304" cy="3130304"/>
            <a:chOff x="1725851" y="197234"/>
            <a:chExt cx="4799362" cy="4799363"/>
          </a:xfrm>
        </p:grpSpPr>
        <p:sp>
          <p:nvSpPr>
            <p:cNvPr id="574" name="Google Shape;574;p32"/>
            <p:cNvSpPr/>
            <p:nvPr/>
          </p:nvSpPr>
          <p:spPr>
            <a:xfrm>
              <a:off x="2160294" y="631678"/>
              <a:ext cx="3930473" cy="3930474"/>
            </a:xfrm>
            <a:prstGeom prst="blockArc">
              <a:avLst>
                <a:gd name="adj1" fmla="val 13500000"/>
                <a:gd name="adj2" fmla="val 16200000"/>
                <a:gd name="adj3" fmla="val 343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2"/>
            <p:cNvSpPr/>
            <p:nvPr/>
          </p:nvSpPr>
          <p:spPr>
            <a:xfrm>
              <a:off x="2160294" y="631678"/>
              <a:ext cx="3930473" cy="3930474"/>
            </a:xfrm>
            <a:prstGeom prst="blockArc">
              <a:avLst>
                <a:gd name="adj1" fmla="val 10800000"/>
                <a:gd name="adj2" fmla="val 13500000"/>
                <a:gd name="adj3" fmla="val 3430"/>
              </a:avLst>
            </a:prstGeom>
            <a:solidFill>
              <a:srgbClr val="9D9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2"/>
            <p:cNvSpPr/>
            <p:nvPr/>
          </p:nvSpPr>
          <p:spPr>
            <a:xfrm>
              <a:off x="2160294" y="631678"/>
              <a:ext cx="3930473" cy="3930474"/>
            </a:xfrm>
            <a:prstGeom prst="blockArc">
              <a:avLst>
                <a:gd name="adj1" fmla="val 8100000"/>
                <a:gd name="adj2" fmla="val 10800000"/>
                <a:gd name="adj3" fmla="val 343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2"/>
            <p:cNvSpPr/>
            <p:nvPr/>
          </p:nvSpPr>
          <p:spPr>
            <a:xfrm>
              <a:off x="2160294" y="631678"/>
              <a:ext cx="3930473" cy="3930474"/>
            </a:xfrm>
            <a:prstGeom prst="blockArc">
              <a:avLst>
                <a:gd name="adj1" fmla="val 5400000"/>
                <a:gd name="adj2" fmla="val 8100000"/>
                <a:gd name="adj3" fmla="val 3430"/>
              </a:avLst>
            </a:prstGeom>
            <a:solidFill>
              <a:srgbClr val="B4B4B4"/>
            </a:solidFill>
            <a:ln w="9525" cap="flat" cmpd="sng">
              <a:solidFill>
                <a:srgbClr val="A8A8A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78" name="Google Shape;578;p32"/>
            <p:cNvSpPr/>
            <p:nvPr/>
          </p:nvSpPr>
          <p:spPr>
            <a:xfrm>
              <a:off x="2160294" y="631678"/>
              <a:ext cx="3930473" cy="3930474"/>
            </a:xfrm>
            <a:prstGeom prst="blockArc">
              <a:avLst>
                <a:gd name="adj1" fmla="val 2700000"/>
                <a:gd name="adj2" fmla="val 5400000"/>
                <a:gd name="adj3" fmla="val 343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2"/>
            <p:cNvSpPr/>
            <p:nvPr/>
          </p:nvSpPr>
          <p:spPr>
            <a:xfrm>
              <a:off x="2160294" y="631678"/>
              <a:ext cx="3930473" cy="3930474"/>
            </a:xfrm>
            <a:prstGeom prst="blockArc">
              <a:avLst>
                <a:gd name="adj1" fmla="val 0"/>
                <a:gd name="adj2" fmla="val 2700000"/>
                <a:gd name="adj3" fmla="val 3430"/>
              </a:avLst>
            </a:prstGeom>
            <a:solidFill>
              <a:srgbClr val="F63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2"/>
            <p:cNvSpPr/>
            <p:nvPr/>
          </p:nvSpPr>
          <p:spPr>
            <a:xfrm>
              <a:off x="2160294" y="631678"/>
              <a:ext cx="3930473" cy="3930474"/>
            </a:xfrm>
            <a:prstGeom prst="blockArc">
              <a:avLst>
                <a:gd name="adj1" fmla="val 18900000"/>
                <a:gd name="adj2" fmla="val 0"/>
                <a:gd name="adj3" fmla="val 3430"/>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2"/>
            <p:cNvSpPr/>
            <p:nvPr/>
          </p:nvSpPr>
          <p:spPr>
            <a:xfrm>
              <a:off x="2160294" y="631678"/>
              <a:ext cx="3930473" cy="3930474"/>
            </a:xfrm>
            <a:prstGeom prst="blockArc">
              <a:avLst>
                <a:gd name="adj1" fmla="val 16200000"/>
                <a:gd name="adj2" fmla="val 18900000"/>
                <a:gd name="adj3" fmla="val 3430"/>
              </a:avLst>
            </a:prstGeom>
            <a:solidFill>
              <a:srgbClr val="F63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2"/>
            <p:cNvSpPr/>
            <p:nvPr/>
          </p:nvSpPr>
          <p:spPr>
            <a:xfrm>
              <a:off x="3128723" y="1600108"/>
              <a:ext cx="1993614" cy="1993614"/>
            </a:xfrm>
            <a:custGeom>
              <a:avLst/>
              <a:gdLst/>
              <a:ahLst/>
              <a:cxnLst/>
              <a:rect l="l" t="t" r="r" b="b"/>
              <a:pathLst>
                <a:path w="1993614" h="1993614" extrusionOk="0">
                  <a:moveTo>
                    <a:pt x="0" y="996807"/>
                  </a:moveTo>
                  <a:cubicBezTo>
                    <a:pt x="0" y="446286"/>
                    <a:pt x="446286" y="0"/>
                    <a:pt x="996807" y="0"/>
                  </a:cubicBezTo>
                  <a:cubicBezTo>
                    <a:pt x="1547328" y="0"/>
                    <a:pt x="1993614" y="446286"/>
                    <a:pt x="1993614" y="996807"/>
                  </a:cubicBezTo>
                  <a:cubicBezTo>
                    <a:pt x="1993614" y="1547328"/>
                    <a:pt x="1547328" y="1993614"/>
                    <a:pt x="996807" y="1993614"/>
                  </a:cubicBezTo>
                  <a:cubicBezTo>
                    <a:pt x="446286" y="1993614"/>
                    <a:pt x="0" y="1547328"/>
                    <a:pt x="0" y="996807"/>
                  </a:cubicBezTo>
                  <a:close/>
                </a:path>
              </a:pathLst>
            </a:custGeom>
            <a:noFill/>
            <a:ln w="50800" cap="flat" cmpd="sng">
              <a:solidFill>
                <a:srgbClr val="4C4C4C"/>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307175" tIns="307175" rIns="307175" bIns="307175" anchor="ctr" anchorCtr="0">
              <a:noAutofit/>
            </a:bodyPr>
            <a:lstStyle/>
            <a:p>
              <a:pPr marL="0" marR="0" lvl="0" indent="0" algn="ctr" rtl="0">
                <a:lnSpc>
                  <a:spcPct val="90000"/>
                </a:lnSpc>
                <a:spcBef>
                  <a:spcPts val="0"/>
                </a:spcBef>
                <a:spcAft>
                  <a:spcPts val="0"/>
                </a:spcAft>
                <a:buNone/>
              </a:pPr>
              <a:endParaRPr sz="1200">
                <a:solidFill>
                  <a:srgbClr val="4C4C4C"/>
                </a:solidFill>
                <a:latin typeface="Roboto"/>
                <a:ea typeface="Roboto"/>
                <a:cs typeface="Roboto"/>
                <a:sym typeface="Roboto"/>
              </a:endParaRPr>
            </a:p>
          </p:txBody>
        </p:sp>
        <p:sp>
          <p:nvSpPr>
            <p:cNvPr id="583" name="Google Shape;583;p32"/>
            <p:cNvSpPr/>
            <p:nvPr/>
          </p:nvSpPr>
          <p:spPr>
            <a:xfrm>
              <a:off x="3657379" y="197234"/>
              <a:ext cx="936302" cy="936302"/>
            </a:xfrm>
            <a:custGeom>
              <a:avLst/>
              <a:gdLst/>
              <a:ahLst/>
              <a:cxnLst/>
              <a:rect l="l" t="t" r="r" b="b"/>
              <a:pathLst>
                <a:path w="936302" h="936302" extrusionOk="0">
                  <a:moveTo>
                    <a:pt x="0" y="468151"/>
                  </a:moveTo>
                  <a:cubicBezTo>
                    <a:pt x="0" y="209598"/>
                    <a:pt x="209598" y="0"/>
                    <a:pt x="468151" y="0"/>
                  </a:cubicBezTo>
                  <a:cubicBezTo>
                    <a:pt x="726704" y="0"/>
                    <a:pt x="936302" y="209598"/>
                    <a:pt x="936302" y="468151"/>
                  </a:cubicBezTo>
                  <a:cubicBezTo>
                    <a:pt x="936302" y="726704"/>
                    <a:pt x="726704" y="936302"/>
                    <a:pt x="468151" y="936302"/>
                  </a:cubicBezTo>
                  <a:cubicBezTo>
                    <a:pt x="209598" y="936302"/>
                    <a:pt x="0" y="726704"/>
                    <a:pt x="0" y="468151"/>
                  </a:cubicBezTo>
                  <a:close/>
                </a:path>
              </a:pathLst>
            </a:custGeom>
            <a:solidFill>
              <a:srgbClr val="F7F7F7"/>
            </a:solidFill>
            <a:ln w="57150" cap="flat" cmpd="sng">
              <a:solidFill>
                <a:srgbClr val="F6323E"/>
              </a:solidFill>
              <a:prstDash val="solid"/>
              <a:miter lim="800000"/>
              <a:headEnd type="none" w="sm" len="sm"/>
              <a:tailEnd type="none" w="sm" len="sm"/>
            </a:ln>
          </p:spPr>
          <p:txBody>
            <a:bodyPr spcFirstLastPara="1" wrap="square" lIns="163775" tIns="163775" rIns="163775" bIns="163775" anchor="ctr" anchorCtr="0">
              <a:noAutofit/>
            </a:bodyPr>
            <a:lstStyle/>
            <a:p>
              <a:pPr marL="0" marR="0" lvl="0" indent="0" algn="ctr" rtl="0">
                <a:lnSpc>
                  <a:spcPct val="90000"/>
                </a:lnSpc>
                <a:spcBef>
                  <a:spcPts val="0"/>
                </a:spcBef>
                <a:spcAft>
                  <a:spcPts val="0"/>
                </a:spcAft>
                <a:buNone/>
              </a:pPr>
              <a:endParaRPr sz="2100">
                <a:solidFill>
                  <a:schemeClr val="lt1"/>
                </a:solidFill>
                <a:latin typeface="Calibri"/>
                <a:ea typeface="Calibri"/>
                <a:cs typeface="Calibri"/>
                <a:sym typeface="Calibri"/>
              </a:endParaRPr>
            </a:p>
          </p:txBody>
        </p:sp>
        <p:sp>
          <p:nvSpPr>
            <p:cNvPr id="584" name="Google Shape;584;p32"/>
            <p:cNvSpPr/>
            <p:nvPr/>
          </p:nvSpPr>
          <p:spPr>
            <a:xfrm>
              <a:off x="5023178" y="762966"/>
              <a:ext cx="936302" cy="936302"/>
            </a:xfrm>
            <a:custGeom>
              <a:avLst/>
              <a:gdLst/>
              <a:ahLst/>
              <a:cxnLst/>
              <a:rect l="l" t="t" r="r" b="b"/>
              <a:pathLst>
                <a:path w="936302" h="936302" extrusionOk="0">
                  <a:moveTo>
                    <a:pt x="0" y="468151"/>
                  </a:moveTo>
                  <a:cubicBezTo>
                    <a:pt x="0" y="209598"/>
                    <a:pt x="209598" y="0"/>
                    <a:pt x="468151" y="0"/>
                  </a:cubicBezTo>
                  <a:cubicBezTo>
                    <a:pt x="726704" y="0"/>
                    <a:pt x="936302" y="209598"/>
                    <a:pt x="936302" y="468151"/>
                  </a:cubicBezTo>
                  <a:cubicBezTo>
                    <a:pt x="936302" y="726704"/>
                    <a:pt x="726704" y="936302"/>
                    <a:pt x="468151" y="936302"/>
                  </a:cubicBezTo>
                  <a:cubicBezTo>
                    <a:pt x="209598" y="936302"/>
                    <a:pt x="0" y="726704"/>
                    <a:pt x="0" y="468151"/>
                  </a:cubicBezTo>
                  <a:close/>
                </a:path>
              </a:pathLst>
            </a:custGeom>
            <a:solidFill>
              <a:srgbClr val="F7F7F7"/>
            </a:solidFill>
            <a:ln w="57150" cap="flat" cmpd="sng">
              <a:solidFill>
                <a:srgbClr val="CCCCCC"/>
              </a:solidFill>
              <a:prstDash val="solid"/>
              <a:miter lim="800000"/>
              <a:headEnd type="none" w="sm" len="sm"/>
              <a:tailEnd type="none" w="sm" len="sm"/>
            </a:ln>
          </p:spPr>
          <p:txBody>
            <a:bodyPr spcFirstLastPara="1" wrap="square" lIns="163775" tIns="163775" rIns="163775" bIns="163775" anchor="ctr" anchorCtr="0">
              <a:noAutofit/>
            </a:bodyPr>
            <a:lstStyle/>
            <a:p>
              <a:pPr marL="0" marR="0" lvl="0" indent="0" algn="ctr" rtl="0">
                <a:lnSpc>
                  <a:spcPct val="90000"/>
                </a:lnSpc>
                <a:spcBef>
                  <a:spcPts val="0"/>
                </a:spcBef>
                <a:spcAft>
                  <a:spcPts val="0"/>
                </a:spcAft>
                <a:buNone/>
              </a:pPr>
              <a:endParaRPr sz="2100">
                <a:solidFill>
                  <a:schemeClr val="lt1"/>
                </a:solidFill>
                <a:latin typeface="Calibri"/>
                <a:ea typeface="Calibri"/>
                <a:cs typeface="Calibri"/>
                <a:sym typeface="Calibri"/>
              </a:endParaRPr>
            </a:p>
          </p:txBody>
        </p:sp>
        <p:sp>
          <p:nvSpPr>
            <p:cNvPr id="585" name="Google Shape;585;p32"/>
            <p:cNvSpPr/>
            <p:nvPr/>
          </p:nvSpPr>
          <p:spPr>
            <a:xfrm>
              <a:off x="5588911" y="2128764"/>
              <a:ext cx="936302" cy="936302"/>
            </a:xfrm>
            <a:custGeom>
              <a:avLst/>
              <a:gdLst/>
              <a:ahLst/>
              <a:cxnLst/>
              <a:rect l="l" t="t" r="r" b="b"/>
              <a:pathLst>
                <a:path w="936302" h="936302" extrusionOk="0">
                  <a:moveTo>
                    <a:pt x="0" y="468151"/>
                  </a:moveTo>
                  <a:cubicBezTo>
                    <a:pt x="0" y="209598"/>
                    <a:pt x="209598" y="0"/>
                    <a:pt x="468151" y="0"/>
                  </a:cubicBezTo>
                  <a:cubicBezTo>
                    <a:pt x="726704" y="0"/>
                    <a:pt x="936302" y="209598"/>
                    <a:pt x="936302" y="468151"/>
                  </a:cubicBezTo>
                  <a:cubicBezTo>
                    <a:pt x="936302" y="726704"/>
                    <a:pt x="726704" y="936302"/>
                    <a:pt x="468151" y="936302"/>
                  </a:cubicBezTo>
                  <a:cubicBezTo>
                    <a:pt x="209598" y="936302"/>
                    <a:pt x="0" y="726704"/>
                    <a:pt x="0" y="468151"/>
                  </a:cubicBezTo>
                  <a:close/>
                </a:path>
              </a:pathLst>
            </a:custGeom>
            <a:solidFill>
              <a:srgbClr val="F7F7F7"/>
            </a:solidFill>
            <a:ln w="57150" cap="flat" cmpd="sng">
              <a:solidFill>
                <a:srgbClr val="F6323E"/>
              </a:solidFill>
              <a:prstDash val="solid"/>
              <a:miter lim="800000"/>
              <a:headEnd type="none" w="sm" len="sm"/>
              <a:tailEnd type="none" w="sm" len="sm"/>
            </a:ln>
          </p:spPr>
          <p:txBody>
            <a:bodyPr spcFirstLastPara="1" wrap="square" lIns="163775" tIns="163775" rIns="163775" bIns="163775" anchor="ctr" anchorCtr="0">
              <a:noAutofit/>
            </a:bodyPr>
            <a:lstStyle/>
            <a:p>
              <a:pPr marL="0" marR="0" lvl="0" indent="0" algn="ctr" rtl="0">
                <a:lnSpc>
                  <a:spcPct val="90000"/>
                </a:lnSpc>
                <a:spcBef>
                  <a:spcPts val="0"/>
                </a:spcBef>
                <a:spcAft>
                  <a:spcPts val="0"/>
                </a:spcAft>
                <a:buNone/>
              </a:pPr>
              <a:endParaRPr sz="2100">
                <a:solidFill>
                  <a:schemeClr val="lt1"/>
                </a:solidFill>
                <a:latin typeface="Calibri"/>
                <a:ea typeface="Calibri"/>
                <a:cs typeface="Calibri"/>
                <a:sym typeface="Calibri"/>
              </a:endParaRPr>
            </a:p>
          </p:txBody>
        </p:sp>
        <p:sp>
          <p:nvSpPr>
            <p:cNvPr id="586" name="Google Shape;586;p32"/>
            <p:cNvSpPr/>
            <p:nvPr/>
          </p:nvSpPr>
          <p:spPr>
            <a:xfrm>
              <a:off x="5023177" y="3494562"/>
              <a:ext cx="936302" cy="936302"/>
            </a:xfrm>
            <a:custGeom>
              <a:avLst/>
              <a:gdLst/>
              <a:ahLst/>
              <a:cxnLst/>
              <a:rect l="l" t="t" r="r" b="b"/>
              <a:pathLst>
                <a:path w="936302" h="936302" extrusionOk="0">
                  <a:moveTo>
                    <a:pt x="0" y="468151"/>
                  </a:moveTo>
                  <a:cubicBezTo>
                    <a:pt x="0" y="209598"/>
                    <a:pt x="209598" y="0"/>
                    <a:pt x="468151" y="0"/>
                  </a:cubicBezTo>
                  <a:cubicBezTo>
                    <a:pt x="726704" y="0"/>
                    <a:pt x="936302" y="209598"/>
                    <a:pt x="936302" y="468151"/>
                  </a:cubicBezTo>
                  <a:cubicBezTo>
                    <a:pt x="936302" y="726704"/>
                    <a:pt x="726704" y="936302"/>
                    <a:pt x="468151" y="936302"/>
                  </a:cubicBezTo>
                  <a:cubicBezTo>
                    <a:pt x="209598" y="936302"/>
                    <a:pt x="0" y="726704"/>
                    <a:pt x="0" y="468151"/>
                  </a:cubicBezTo>
                  <a:close/>
                </a:path>
              </a:pathLst>
            </a:custGeom>
            <a:solidFill>
              <a:srgbClr val="F1F1F2"/>
            </a:solidFill>
            <a:ln w="57150" cap="flat" cmpd="sng">
              <a:solidFill>
                <a:srgbClr val="9D9D9D"/>
              </a:solidFill>
              <a:prstDash val="solid"/>
              <a:miter lim="800000"/>
              <a:headEnd type="none" w="sm" len="sm"/>
              <a:tailEnd type="none" w="sm" len="sm"/>
            </a:ln>
          </p:spPr>
          <p:txBody>
            <a:bodyPr spcFirstLastPara="1" wrap="square" lIns="163775" tIns="163775" rIns="163775" bIns="163775" anchor="ctr" anchorCtr="0">
              <a:noAutofit/>
            </a:bodyPr>
            <a:lstStyle/>
            <a:p>
              <a:pPr marL="0" marR="0" lvl="0" indent="0" algn="ctr" rtl="0">
                <a:lnSpc>
                  <a:spcPct val="90000"/>
                </a:lnSpc>
                <a:spcBef>
                  <a:spcPts val="0"/>
                </a:spcBef>
                <a:spcAft>
                  <a:spcPts val="0"/>
                </a:spcAft>
                <a:buNone/>
              </a:pPr>
              <a:endParaRPr sz="2100">
                <a:solidFill>
                  <a:schemeClr val="lt1"/>
                </a:solidFill>
                <a:latin typeface="Calibri"/>
                <a:ea typeface="Calibri"/>
                <a:cs typeface="Calibri"/>
                <a:sym typeface="Calibri"/>
              </a:endParaRPr>
            </a:p>
          </p:txBody>
        </p:sp>
        <p:sp>
          <p:nvSpPr>
            <p:cNvPr id="587" name="Google Shape;587;p32"/>
            <p:cNvSpPr/>
            <p:nvPr/>
          </p:nvSpPr>
          <p:spPr>
            <a:xfrm>
              <a:off x="3657379" y="4060295"/>
              <a:ext cx="936302" cy="936302"/>
            </a:xfrm>
            <a:custGeom>
              <a:avLst/>
              <a:gdLst/>
              <a:ahLst/>
              <a:cxnLst/>
              <a:rect l="l" t="t" r="r" b="b"/>
              <a:pathLst>
                <a:path w="936302" h="936302" extrusionOk="0">
                  <a:moveTo>
                    <a:pt x="0" y="468151"/>
                  </a:moveTo>
                  <a:cubicBezTo>
                    <a:pt x="0" y="209598"/>
                    <a:pt x="209598" y="0"/>
                    <a:pt x="468151" y="0"/>
                  </a:cubicBezTo>
                  <a:cubicBezTo>
                    <a:pt x="726704" y="0"/>
                    <a:pt x="936302" y="209598"/>
                    <a:pt x="936302" y="468151"/>
                  </a:cubicBezTo>
                  <a:cubicBezTo>
                    <a:pt x="936302" y="726704"/>
                    <a:pt x="726704" y="936302"/>
                    <a:pt x="468151" y="936302"/>
                  </a:cubicBezTo>
                  <a:cubicBezTo>
                    <a:pt x="209598" y="936302"/>
                    <a:pt x="0" y="726704"/>
                    <a:pt x="0" y="468151"/>
                  </a:cubicBezTo>
                  <a:close/>
                </a:path>
              </a:pathLst>
            </a:custGeom>
            <a:solidFill>
              <a:srgbClr val="F1F1F2"/>
            </a:solidFill>
            <a:ln w="57150" cap="flat" cmpd="sng">
              <a:solidFill>
                <a:srgbClr val="F6323E"/>
              </a:solidFill>
              <a:prstDash val="solid"/>
              <a:miter lim="800000"/>
              <a:headEnd type="none" w="sm" len="sm"/>
              <a:tailEnd type="none" w="sm" len="sm"/>
            </a:ln>
          </p:spPr>
          <p:txBody>
            <a:bodyPr spcFirstLastPara="1" wrap="square" lIns="187900" tIns="187900" rIns="187900" bIns="187900" anchor="ctr" anchorCtr="0">
              <a:noAutofit/>
            </a:bodyPr>
            <a:lstStyle/>
            <a:p>
              <a:pPr marL="0" marR="0" lvl="0" indent="0" algn="ctr" rtl="0">
                <a:lnSpc>
                  <a:spcPct val="90000"/>
                </a:lnSpc>
                <a:spcBef>
                  <a:spcPts val="0"/>
                </a:spcBef>
                <a:spcAft>
                  <a:spcPts val="0"/>
                </a:spcAft>
                <a:buNone/>
              </a:pPr>
              <a:endParaRPr sz="4000">
                <a:solidFill>
                  <a:schemeClr val="lt1"/>
                </a:solidFill>
                <a:latin typeface="Calibri"/>
                <a:ea typeface="Calibri"/>
                <a:cs typeface="Calibri"/>
                <a:sym typeface="Calibri"/>
              </a:endParaRPr>
            </a:p>
          </p:txBody>
        </p:sp>
        <p:sp>
          <p:nvSpPr>
            <p:cNvPr id="588" name="Google Shape;588;p32"/>
            <p:cNvSpPr/>
            <p:nvPr/>
          </p:nvSpPr>
          <p:spPr>
            <a:xfrm>
              <a:off x="2291582" y="3494564"/>
              <a:ext cx="936302" cy="936302"/>
            </a:xfrm>
            <a:custGeom>
              <a:avLst/>
              <a:gdLst/>
              <a:ahLst/>
              <a:cxnLst/>
              <a:rect l="l" t="t" r="r" b="b"/>
              <a:pathLst>
                <a:path w="936302" h="936302" extrusionOk="0">
                  <a:moveTo>
                    <a:pt x="0" y="468151"/>
                  </a:moveTo>
                  <a:cubicBezTo>
                    <a:pt x="0" y="209598"/>
                    <a:pt x="209598" y="0"/>
                    <a:pt x="468151" y="0"/>
                  </a:cubicBezTo>
                  <a:cubicBezTo>
                    <a:pt x="726704" y="0"/>
                    <a:pt x="936302" y="209598"/>
                    <a:pt x="936302" y="468151"/>
                  </a:cubicBezTo>
                  <a:cubicBezTo>
                    <a:pt x="936302" y="726704"/>
                    <a:pt x="726704" y="936302"/>
                    <a:pt x="468151" y="936302"/>
                  </a:cubicBezTo>
                  <a:cubicBezTo>
                    <a:pt x="209598" y="936302"/>
                    <a:pt x="0" y="726704"/>
                    <a:pt x="0" y="468151"/>
                  </a:cubicBezTo>
                  <a:close/>
                </a:path>
              </a:pathLst>
            </a:custGeom>
            <a:solidFill>
              <a:srgbClr val="F1F1F2"/>
            </a:solidFill>
            <a:ln w="57150" cap="flat" cmpd="sng">
              <a:solidFill>
                <a:srgbClr val="A8A8A8"/>
              </a:solidFill>
              <a:prstDash val="solid"/>
              <a:miter lim="800000"/>
              <a:headEnd type="none" w="sm" len="sm"/>
              <a:tailEnd type="none" w="sm" len="sm"/>
            </a:ln>
          </p:spPr>
          <p:txBody>
            <a:bodyPr spcFirstLastPara="1" wrap="square" lIns="187900" tIns="187900" rIns="187900" bIns="187900" anchor="ctr" anchorCtr="0">
              <a:noAutofit/>
            </a:bodyPr>
            <a:lstStyle/>
            <a:p>
              <a:pPr marL="0" marR="0" lvl="0" indent="0" algn="ctr" rtl="0">
                <a:lnSpc>
                  <a:spcPct val="90000"/>
                </a:lnSpc>
                <a:spcBef>
                  <a:spcPts val="0"/>
                </a:spcBef>
                <a:spcAft>
                  <a:spcPts val="0"/>
                </a:spcAft>
                <a:buNone/>
              </a:pPr>
              <a:endParaRPr sz="4000">
                <a:solidFill>
                  <a:schemeClr val="lt1"/>
                </a:solidFill>
                <a:latin typeface="Calibri"/>
                <a:ea typeface="Calibri"/>
                <a:cs typeface="Calibri"/>
                <a:sym typeface="Calibri"/>
              </a:endParaRPr>
            </a:p>
          </p:txBody>
        </p:sp>
        <p:sp>
          <p:nvSpPr>
            <p:cNvPr id="589" name="Google Shape;589;p32"/>
            <p:cNvSpPr/>
            <p:nvPr/>
          </p:nvSpPr>
          <p:spPr>
            <a:xfrm>
              <a:off x="1725851" y="2128764"/>
              <a:ext cx="936302" cy="936302"/>
            </a:xfrm>
            <a:custGeom>
              <a:avLst/>
              <a:gdLst/>
              <a:ahLst/>
              <a:cxnLst/>
              <a:rect l="l" t="t" r="r" b="b"/>
              <a:pathLst>
                <a:path w="936302" h="936302" extrusionOk="0">
                  <a:moveTo>
                    <a:pt x="0" y="468151"/>
                  </a:moveTo>
                  <a:cubicBezTo>
                    <a:pt x="0" y="209598"/>
                    <a:pt x="209598" y="0"/>
                    <a:pt x="468151" y="0"/>
                  </a:cubicBezTo>
                  <a:cubicBezTo>
                    <a:pt x="726704" y="0"/>
                    <a:pt x="936302" y="209598"/>
                    <a:pt x="936302" y="468151"/>
                  </a:cubicBezTo>
                  <a:cubicBezTo>
                    <a:pt x="936302" y="726704"/>
                    <a:pt x="726704" y="936302"/>
                    <a:pt x="468151" y="936302"/>
                  </a:cubicBezTo>
                  <a:cubicBezTo>
                    <a:pt x="209598" y="936302"/>
                    <a:pt x="0" y="726704"/>
                    <a:pt x="0" y="468151"/>
                  </a:cubicBezTo>
                  <a:close/>
                </a:path>
              </a:pathLst>
            </a:custGeom>
            <a:solidFill>
              <a:srgbClr val="F1F1F2"/>
            </a:solidFill>
            <a:ln w="57150" cap="flat" cmpd="sng">
              <a:solidFill>
                <a:schemeClr val="dk1"/>
              </a:solidFill>
              <a:prstDash val="solid"/>
              <a:miter lim="800000"/>
              <a:headEnd type="none" w="sm" len="sm"/>
              <a:tailEnd type="none" w="sm" len="sm"/>
            </a:ln>
          </p:spPr>
          <p:txBody>
            <a:bodyPr spcFirstLastPara="1" wrap="square" lIns="187900" tIns="187900" rIns="187900" bIns="187900" anchor="ctr" anchorCtr="0">
              <a:noAutofit/>
            </a:bodyPr>
            <a:lstStyle/>
            <a:p>
              <a:pPr marL="0" marR="0" lvl="0" indent="0" algn="ctr" rtl="0">
                <a:lnSpc>
                  <a:spcPct val="90000"/>
                </a:lnSpc>
                <a:spcBef>
                  <a:spcPts val="0"/>
                </a:spcBef>
                <a:spcAft>
                  <a:spcPts val="0"/>
                </a:spcAft>
                <a:buNone/>
              </a:pPr>
              <a:endParaRPr sz="4000">
                <a:solidFill>
                  <a:schemeClr val="lt1"/>
                </a:solidFill>
                <a:latin typeface="Calibri"/>
                <a:ea typeface="Calibri"/>
                <a:cs typeface="Calibri"/>
                <a:sym typeface="Calibri"/>
              </a:endParaRPr>
            </a:p>
          </p:txBody>
        </p:sp>
        <p:sp>
          <p:nvSpPr>
            <p:cNvPr id="590" name="Google Shape;590;p32"/>
            <p:cNvSpPr/>
            <p:nvPr/>
          </p:nvSpPr>
          <p:spPr>
            <a:xfrm>
              <a:off x="2291581" y="762965"/>
              <a:ext cx="936302" cy="936302"/>
            </a:xfrm>
            <a:custGeom>
              <a:avLst/>
              <a:gdLst/>
              <a:ahLst/>
              <a:cxnLst/>
              <a:rect l="l" t="t" r="r" b="b"/>
              <a:pathLst>
                <a:path w="936302" h="936302" extrusionOk="0">
                  <a:moveTo>
                    <a:pt x="0" y="468151"/>
                  </a:moveTo>
                  <a:cubicBezTo>
                    <a:pt x="0" y="209598"/>
                    <a:pt x="209598" y="0"/>
                    <a:pt x="468151" y="0"/>
                  </a:cubicBezTo>
                  <a:cubicBezTo>
                    <a:pt x="726704" y="0"/>
                    <a:pt x="936302" y="209598"/>
                    <a:pt x="936302" y="468151"/>
                  </a:cubicBezTo>
                  <a:cubicBezTo>
                    <a:pt x="936302" y="726704"/>
                    <a:pt x="726704" y="936302"/>
                    <a:pt x="468151" y="936302"/>
                  </a:cubicBezTo>
                  <a:cubicBezTo>
                    <a:pt x="209598" y="936302"/>
                    <a:pt x="0" y="726704"/>
                    <a:pt x="0" y="468151"/>
                  </a:cubicBezTo>
                  <a:close/>
                </a:path>
              </a:pathLst>
            </a:custGeom>
            <a:solidFill>
              <a:srgbClr val="F7F7F7"/>
            </a:solidFill>
            <a:ln w="57150" cap="flat" cmpd="sng">
              <a:solidFill>
                <a:srgbClr val="989898"/>
              </a:solidFill>
              <a:prstDash val="solid"/>
              <a:miter lim="800000"/>
              <a:headEnd type="none" w="sm" len="sm"/>
              <a:tailEnd type="none" w="sm" len="sm"/>
            </a:ln>
          </p:spPr>
          <p:txBody>
            <a:bodyPr spcFirstLastPara="1" wrap="square" lIns="187900" tIns="187900" rIns="187900" bIns="187900" anchor="ctr" anchorCtr="0">
              <a:noAutofit/>
            </a:bodyPr>
            <a:lstStyle/>
            <a:p>
              <a:pPr marL="0" marR="0" lvl="0" indent="0" algn="ctr" rtl="0">
                <a:lnSpc>
                  <a:spcPct val="90000"/>
                </a:lnSpc>
                <a:spcBef>
                  <a:spcPts val="0"/>
                </a:spcBef>
                <a:spcAft>
                  <a:spcPts val="0"/>
                </a:spcAft>
                <a:buNone/>
              </a:pPr>
              <a:endParaRPr sz="4000">
                <a:solidFill>
                  <a:schemeClr val="lt1"/>
                </a:solidFill>
                <a:latin typeface="Calibri"/>
                <a:ea typeface="Calibri"/>
                <a:cs typeface="Calibri"/>
                <a:sym typeface="Calibri"/>
              </a:endParaRPr>
            </a:p>
          </p:txBody>
        </p:sp>
      </p:grpSp>
      <p:pic>
        <p:nvPicPr>
          <p:cNvPr id="591" name="Google Shape;591;p32"/>
          <p:cNvPicPr preferRelativeResize="0"/>
          <p:nvPr/>
        </p:nvPicPr>
        <p:blipFill rotWithShape="1">
          <a:blip r:embed="rId2">
            <a:alphaModFix/>
          </a:blip>
          <a:srcRect/>
          <a:stretch/>
        </p:blipFill>
        <p:spPr>
          <a:xfrm>
            <a:off x="3906518" y="1572770"/>
            <a:ext cx="365816" cy="365816"/>
          </a:xfrm>
          <a:prstGeom prst="rect">
            <a:avLst/>
          </a:prstGeom>
          <a:noFill/>
          <a:ln>
            <a:noFill/>
          </a:ln>
        </p:spPr>
      </p:pic>
      <p:pic>
        <p:nvPicPr>
          <p:cNvPr id="592" name="Google Shape;592;p32"/>
          <p:cNvPicPr preferRelativeResize="0"/>
          <p:nvPr/>
        </p:nvPicPr>
        <p:blipFill rotWithShape="1">
          <a:blip r:embed="rId3">
            <a:alphaModFix/>
          </a:blip>
          <a:srcRect/>
          <a:stretch/>
        </p:blipFill>
        <p:spPr>
          <a:xfrm>
            <a:off x="4972122" y="3840710"/>
            <a:ext cx="365816" cy="365816"/>
          </a:xfrm>
          <a:prstGeom prst="rect">
            <a:avLst/>
          </a:prstGeom>
          <a:noFill/>
          <a:ln>
            <a:noFill/>
          </a:ln>
        </p:spPr>
      </p:pic>
      <p:pic>
        <p:nvPicPr>
          <p:cNvPr id="593" name="Google Shape;593;p32"/>
          <p:cNvPicPr preferRelativeResize="0"/>
          <p:nvPr/>
        </p:nvPicPr>
        <p:blipFill rotWithShape="1">
          <a:blip r:embed="rId4">
            <a:alphaModFix/>
          </a:blip>
          <a:srcRect/>
          <a:stretch/>
        </p:blipFill>
        <p:spPr>
          <a:xfrm>
            <a:off x="3285784" y="3229619"/>
            <a:ext cx="365816" cy="365816"/>
          </a:xfrm>
          <a:prstGeom prst="rect">
            <a:avLst/>
          </a:prstGeom>
          <a:noFill/>
          <a:ln>
            <a:noFill/>
          </a:ln>
        </p:spPr>
      </p:pic>
      <p:pic>
        <p:nvPicPr>
          <p:cNvPr id="594" name="Google Shape;594;p32"/>
          <p:cNvPicPr preferRelativeResize="0"/>
          <p:nvPr/>
        </p:nvPicPr>
        <p:blipFill rotWithShape="1">
          <a:blip r:embed="rId5">
            <a:alphaModFix/>
          </a:blip>
          <a:srcRect/>
          <a:stretch/>
        </p:blipFill>
        <p:spPr>
          <a:xfrm>
            <a:off x="3260129" y="2284117"/>
            <a:ext cx="365816" cy="365816"/>
          </a:xfrm>
          <a:prstGeom prst="rect">
            <a:avLst/>
          </a:prstGeom>
          <a:noFill/>
          <a:ln>
            <a:noFill/>
          </a:ln>
        </p:spPr>
      </p:pic>
      <p:pic>
        <p:nvPicPr>
          <p:cNvPr id="595" name="Google Shape;595;p32"/>
          <p:cNvPicPr preferRelativeResize="0"/>
          <p:nvPr/>
        </p:nvPicPr>
        <p:blipFill rotWithShape="1">
          <a:blip r:embed="rId6">
            <a:alphaModFix/>
          </a:blip>
          <a:srcRect/>
          <a:stretch/>
        </p:blipFill>
        <p:spPr>
          <a:xfrm>
            <a:off x="4871063" y="1518775"/>
            <a:ext cx="365816" cy="365816"/>
          </a:xfrm>
          <a:prstGeom prst="rect">
            <a:avLst/>
          </a:prstGeom>
          <a:noFill/>
          <a:ln>
            <a:noFill/>
          </a:ln>
        </p:spPr>
      </p:pic>
      <p:pic>
        <p:nvPicPr>
          <p:cNvPr id="596" name="Google Shape;596;p32"/>
          <p:cNvPicPr preferRelativeResize="0"/>
          <p:nvPr/>
        </p:nvPicPr>
        <p:blipFill rotWithShape="1">
          <a:blip r:embed="rId7">
            <a:alphaModFix/>
          </a:blip>
          <a:srcRect/>
          <a:stretch/>
        </p:blipFill>
        <p:spPr>
          <a:xfrm>
            <a:off x="5606880" y="2182634"/>
            <a:ext cx="365816" cy="365816"/>
          </a:xfrm>
          <a:prstGeom prst="rect">
            <a:avLst/>
          </a:prstGeom>
          <a:noFill/>
          <a:ln>
            <a:noFill/>
          </a:ln>
        </p:spPr>
      </p:pic>
      <p:pic>
        <p:nvPicPr>
          <p:cNvPr id="597" name="Google Shape;597;p32"/>
          <p:cNvPicPr preferRelativeResize="0"/>
          <p:nvPr/>
        </p:nvPicPr>
        <p:blipFill rotWithShape="1">
          <a:blip r:embed="rId8">
            <a:alphaModFix/>
          </a:blip>
          <a:srcRect/>
          <a:stretch/>
        </p:blipFill>
        <p:spPr>
          <a:xfrm>
            <a:off x="5641355" y="3145032"/>
            <a:ext cx="365816" cy="365816"/>
          </a:xfrm>
          <a:prstGeom prst="rect">
            <a:avLst/>
          </a:prstGeom>
          <a:noFill/>
          <a:ln>
            <a:noFill/>
          </a:ln>
        </p:spPr>
      </p:pic>
      <p:pic>
        <p:nvPicPr>
          <p:cNvPr id="598" name="Google Shape;598;p32"/>
          <p:cNvPicPr preferRelativeResize="0"/>
          <p:nvPr/>
        </p:nvPicPr>
        <p:blipFill rotWithShape="1">
          <a:blip r:embed="rId9">
            <a:alphaModFix/>
          </a:blip>
          <a:srcRect/>
          <a:stretch/>
        </p:blipFill>
        <p:spPr>
          <a:xfrm>
            <a:off x="4014639" y="3877794"/>
            <a:ext cx="365816" cy="365816"/>
          </a:xfrm>
          <a:prstGeom prst="rect">
            <a:avLst/>
          </a:prstGeom>
          <a:noFill/>
          <a:ln>
            <a:noFill/>
          </a:ln>
        </p:spPr>
      </p:pic>
      <p:sp>
        <p:nvSpPr>
          <p:cNvPr id="599" name="Google Shape;599;p32"/>
          <p:cNvSpPr txBox="1">
            <a:spLocks noGrp="1"/>
          </p:cNvSpPr>
          <p:nvPr>
            <p:ph type="body" idx="28"/>
          </p:nvPr>
        </p:nvSpPr>
        <p:spPr>
          <a:xfrm>
            <a:off x="4052675" y="2723156"/>
            <a:ext cx="1182772" cy="38664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rgbClr val="989898"/>
              </a:buClr>
              <a:buSzPts val="1100"/>
              <a:buFont typeface="Arial"/>
              <a:buNone/>
              <a:defRPr sz="1100" b="1" i="0" u="none" strike="noStrike" cap="none">
                <a:solidFill>
                  <a:srgbClr val="989898"/>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00" name="Google Shape;600;p32"/>
          <p:cNvSpPr/>
          <p:nvPr/>
        </p:nvSpPr>
        <p:spPr>
          <a:xfrm>
            <a:off x="0" y="0"/>
            <a:ext cx="9144000" cy="636862"/>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601" name="Google Shape;601;p32"/>
          <p:cNvSpPr txBox="1">
            <a:spLocks noGrp="1"/>
          </p:cNvSpPr>
          <p:nvPr>
            <p:ph type="title"/>
          </p:nvPr>
        </p:nvSpPr>
        <p:spPr>
          <a:xfrm>
            <a:off x="316679" y="121966"/>
            <a:ext cx="3735903" cy="38256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2400"/>
              <a:buFont typeface="Proxima Nova"/>
              <a:buNone/>
              <a:defRPr sz="2400" b="0" i="0">
                <a:solidFill>
                  <a:schemeClr val="lt1"/>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02" name="Google Shape;602;p32"/>
          <p:cNvPicPr preferRelativeResize="0"/>
          <p:nvPr/>
        </p:nvPicPr>
        <p:blipFill rotWithShape="1">
          <a:blip r:embed="rId10">
            <a:alphaModFix/>
          </a:blip>
          <a:srcRect/>
          <a:stretch/>
        </p:blipFill>
        <p:spPr>
          <a:xfrm>
            <a:off x="7929288" y="210064"/>
            <a:ext cx="813630" cy="21721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9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603"/>
        <p:cNvGrpSpPr/>
        <p:nvPr/>
      </p:nvGrpSpPr>
      <p:grpSpPr>
        <a:xfrm>
          <a:off x="0" y="0"/>
          <a:ext cx="0" cy="0"/>
          <a:chOff x="0" y="0"/>
          <a:chExt cx="0" cy="0"/>
        </a:xfrm>
      </p:grpSpPr>
      <p:sp>
        <p:nvSpPr>
          <p:cNvPr id="604" name="Google Shape;604;p3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5" name="Google Shape;605;p3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
        <p:nvSpPr>
          <p:cNvPr id="606" name="Google Shape;606;p33"/>
          <p:cNvSpPr txBox="1">
            <a:spLocks noGrp="1"/>
          </p:cNvSpPr>
          <p:nvPr>
            <p:ph type="body" idx="1"/>
          </p:nvPr>
        </p:nvSpPr>
        <p:spPr>
          <a:xfrm>
            <a:off x="630238" y="1455738"/>
            <a:ext cx="2933700" cy="3060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820"/>
              <a:buFont typeface="Arial"/>
              <a:buNone/>
              <a:defRPr sz="182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07" name="Google Shape;607;p33"/>
          <p:cNvSpPr>
            <a:spLocks noGrp="1"/>
          </p:cNvSpPr>
          <p:nvPr>
            <p:ph type="chart" idx="2"/>
          </p:nvPr>
        </p:nvSpPr>
        <p:spPr>
          <a:xfrm>
            <a:off x="3676650" y="1466850"/>
            <a:ext cx="4845050" cy="304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08" name="Google Shape;608;p33"/>
          <p:cNvSpPr/>
          <p:nvPr/>
        </p:nvSpPr>
        <p:spPr>
          <a:xfrm>
            <a:off x="0" y="0"/>
            <a:ext cx="9144000" cy="636862"/>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609" name="Google Shape;609;p33"/>
          <p:cNvSpPr txBox="1">
            <a:spLocks noGrp="1"/>
          </p:cNvSpPr>
          <p:nvPr>
            <p:ph type="title"/>
          </p:nvPr>
        </p:nvSpPr>
        <p:spPr>
          <a:xfrm>
            <a:off x="316679" y="121966"/>
            <a:ext cx="3735903" cy="38256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2400"/>
              <a:buFont typeface="Proxima Nova"/>
              <a:buNone/>
              <a:defRPr sz="2400" b="0" i="0">
                <a:solidFill>
                  <a:schemeClr val="lt1"/>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10" name="Google Shape;610;p33"/>
          <p:cNvPicPr preferRelativeResize="0"/>
          <p:nvPr/>
        </p:nvPicPr>
        <p:blipFill rotWithShape="1">
          <a:blip r:embed="rId2">
            <a:alphaModFix/>
          </a:blip>
          <a:srcRect/>
          <a:stretch/>
        </p:blipFill>
        <p:spPr>
          <a:xfrm>
            <a:off x="7929288" y="210064"/>
            <a:ext cx="813630" cy="21721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95">
          <p15:clr>
            <a:srgbClr val="FBAE40"/>
          </p15:clr>
        </p15:guide>
        <p15:guide id="2" pos="2245">
          <p15:clr>
            <a:srgbClr val="FBAE40"/>
          </p15:clr>
        </p15:guide>
        <p15:guide id="3" orient="horz" pos="917">
          <p15:clr>
            <a:srgbClr val="FBAE40"/>
          </p15:clr>
        </p15:guide>
        <p15:guide id="4" orient="horz" pos="284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80092-4787-49DE-913D-00A3198BCFA3}" type="datetimeFigureOut">
              <a:rPr lang="en-US" smtClean="0"/>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6AC11B-B9C5-40AB-AF6F-DCF41111ED12}" type="slidenum">
              <a:rPr lang="en-US" smtClean="0"/>
              <a:t>‹#›</a:t>
            </a:fld>
            <a:endParaRPr lang="en-US"/>
          </a:p>
        </p:txBody>
      </p:sp>
    </p:spTree>
    <p:extLst>
      <p:ext uri="{BB962C8B-B14F-4D97-AF65-F5344CB8AC3E}">
        <p14:creationId xmlns:p14="http://schemas.microsoft.com/office/powerpoint/2010/main" val="2909181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2 Line Title, Infographics and Caption">
  <p:cSld name="2_2 Line Title, Infographics and Caption">
    <p:spTree>
      <p:nvGrpSpPr>
        <p:cNvPr id="1" name="Shape 38"/>
        <p:cNvGrpSpPr/>
        <p:nvPr/>
      </p:nvGrpSpPr>
      <p:grpSpPr>
        <a:xfrm>
          <a:off x="0" y="0"/>
          <a:ext cx="0" cy="0"/>
          <a:chOff x="0" y="0"/>
          <a:chExt cx="0" cy="0"/>
        </a:xfrm>
      </p:grpSpPr>
      <p:sp>
        <p:nvSpPr>
          <p:cNvPr id="39" name="Google Shape;39;p5"/>
          <p:cNvSpPr/>
          <p:nvPr/>
        </p:nvSpPr>
        <p:spPr>
          <a:xfrm>
            <a:off x="-1" y="600076"/>
            <a:ext cx="9144001" cy="45434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40" name="Google Shape;40;p5"/>
          <p:cNvSpPr/>
          <p:nvPr/>
        </p:nvSpPr>
        <p:spPr>
          <a:xfrm>
            <a:off x="-3" y="-20049"/>
            <a:ext cx="9144001" cy="5143500"/>
          </a:xfrm>
          <a:prstGeom prst="rect">
            <a:avLst/>
          </a:prstGeom>
          <a:blipFill rotWithShape="1">
            <a:blip r:embed="rId2">
              <a:alphaModFix amt="17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41" name="Google Shape;41;p5"/>
          <p:cNvSpPr>
            <a:spLocks noGrp="1"/>
          </p:cNvSpPr>
          <p:nvPr>
            <p:ph type="pic" idx="2"/>
          </p:nvPr>
        </p:nvSpPr>
        <p:spPr>
          <a:xfrm>
            <a:off x="-2" y="-12112"/>
            <a:ext cx="9144002" cy="51476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2" name="Google Shape;42;p5"/>
          <p:cNvSpPr>
            <a:spLocks noGrp="1"/>
          </p:cNvSpPr>
          <p:nvPr>
            <p:ph type="pic" idx="3"/>
          </p:nvPr>
        </p:nvSpPr>
        <p:spPr>
          <a:xfrm>
            <a:off x="10220734" y="-3856910"/>
            <a:ext cx="9144001" cy="51476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3" name="Google Shape;43;p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
        <p:nvSpPr>
          <p:cNvPr id="45" name="Google Shape;45;p5"/>
          <p:cNvSpPr txBox="1">
            <a:spLocks noGrp="1"/>
          </p:cNvSpPr>
          <p:nvPr>
            <p:ph type="body" idx="1"/>
          </p:nvPr>
        </p:nvSpPr>
        <p:spPr>
          <a:xfrm>
            <a:off x="3213848" y="3489722"/>
            <a:ext cx="5355081" cy="837009"/>
          </a:xfrm>
          <a:prstGeom prst="rect">
            <a:avLst/>
          </a:prstGeom>
          <a:noFill/>
          <a:ln>
            <a:noFill/>
          </a:ln>
        </p:spPr>
        <p:txBody>
          <a:bodyPr spcFirstLastPara="1" wrap="square" lIns="91425" tIns="45700" rIns="91425" bIns="45700" anchor="t" anchorCtr="0">
            <a:noAutofit/>
          </a:bodyPr>
          <a:lstStyle>
            <a:lvl1pPr marL="457200" marR="0" lvl="0" indent="-304800" algn="l" rtl="0">
              <a:lnSpc>
                <a:spcPct val="90000"/>
              </a:lnSpc>
              <a:spcBef>
                <a:spcPts val="750"/>
              </a:spcBef>
              <a:spcAft>
                <a:spcPts val="0"/>
              </a:spcAft>
              <a:buClr>
                <a:schemeClr val="dk1"/>
              </a:buClr>
              <a:buSzPts val="1200"/>
              <a:buFont typeface="Arial"/>
              <a:buChar char="•"/>
              <a:defRPr sz="12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46" name="Google Shape;46;p5"/>
          <p:cNvPicPr preferRelativeResize="0"/>
          <p:nvPr/>
        </p:nvPicPr>
        <p:blipFill rotWithShape="1">
          <a:blip r:embed="rId3">
            <a:alphaModFix/>
          </a:blip>
          <a:srcRect/>
          <a:stretch/>
        </p:blipFill>
        <p:spPr>
          <a:xfrm>
            <a:off x="3213847" y="2234762"/>
            <a:ext cx="5373512" cy="1110800"/>
          </a:xfrm>
          <a:prstGeom prst="rect">
            <a:avLst/>
          </a:prstGeom>
          <a:noFill/>
          <a:ln>
            <a:noFill/>
          </a:ln>
        </p:spPr>
      </p:pic>
      <p:sp>
        <p:nvSpPr>
          <p:cNvPr id="47" name="Google Shape;47;p5"/>
          <p:cNvSpPr txBox="1"/>
          <p:nvPr/>
        </p:nvSpPr>
        <p:spPr>
          <a:xfrm>
            <a:off x="642167" y="610235"/>
            <a:ext cx="5493203" cy="864394"/>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F5333F"/>
              </a:buClr>
              <a:buSzPts val="3600"/>
              <a:buFont typeface="Arial"/>
              <a:buNone/>
            </a:pPr>
            <a:r>
              <a:rPr lang="en-IN" sz="3600" b="0">
                <a:solidFill>
                  <a:srgbClr val="F5333F"/>
                </a:solidFill>
                <a:latin typeface="Arial"/>
                <a:ea typeface="Arial"/>
                <a:cs typeface="Arial"/>
                <a:sym typeface="Arial"/>
              </a:rPr>
              <a:t>Click to add Title</a:t>
            </a:r>
            <a:endParaRPr sz="3600" b="0">
              <a:solidFill>
                <a:srgbClr val="F5333F"/>
              </a:solidFill>
              <a:latin typeface="Arial"/>
              <a:ea typeface="Arial"/>
              <a:cs typeface="Arial"/>
              <a:sym typeface="Arial"/>
            </a:endParaRPr>
          </a:p>
        </p:txBody>
      </p:sp>
      <p:sp>
        <p:nvSpPr>
          <p:cNvPr id="48" name="Google Shape;48;p5"/>
          <p:cNvSpPr/>
          <p:nvPr/>
        </p:nvSpPr>
        <p:spPr>
          <a:xfrm>
            <a:off x="11718595" y="3690308"/>
            <a:ext cx="870" cy="1071"/>
          </a:xfrm>
          <a:custGeom>
            <a:avLst/>
            <a:gdLst/>
            <a:ahLst/>
            <a:cxnLst/>
            <a:rect l="l" t="t" r="r" b="b"/>
            <a:pathLst>
              <a:path w="870" h="1071" extrusionOk="0">
                <a:moveTo>
                  <a:pt x="0" y="0"/>
                </a:moveTo>
                <a:lnTo>
                  <a:pt x="870" y="0"/>
                </a:lnTo>
                <a:lnTo>
                  <a:pt x="870" y="1071"/>
                </a:lnTo>
                <a:lnTo>
                  <a:pt x="0" y="0"/>
                </a:lnTo>
                <a:close/>
              </a:path>
            </a:pathLst>
          </a:cu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orient="horz" pos="378">
          <p15:clr>
            <a:srgbClr val="FBAE40"/>
          </p15:clr>
        </p15:guide>
        <p15:guide id="2" orient="horz" pos="2731">
          <p15:clr>
            <a:srgbClr val="FBAE40"/>
          </p15:clr>
        </p15:guide>
        <p15:guide id="3" orient="horz" pos="219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2 Line Title and Content">
  <p:cSld name="1_2 Line Title and Content">
    <p:spTree>
      <p:nvGrpSpPr>
        <p:cNvPr id="1" name="Shape 49"/>
        <p:cNvGrpSpPr/>
        <p:nvPr/>
      </p:nvGrpSpPr>
      <p:grpSpPr>
        <a:xfrm>
          <a:off x="0" y="0"/>
          <a:ext cx="0" cy="0"/>
          <a:chOff x="0" y="0"/>
          <a:chExt cx="0" cy="0"/>
        </a:xfrm>
      </p:grpSpPr>
      <p:sp>
        <p:nvSpPr>
          <p:cNvPr id="50" name="Google Shape;50;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
        <p:nvSpPr>
          <p:cNvPr id="52" name="Google Shape;52;p6"/>
          <p:cNvSpPr txBox="1">
            <a:spLocks noGrp="1"/>
          </p:cNvSpPr>
          <p:nvPr>
            <p:ph type="body" idx="1"/>
          </p:nvPr>
        </p:nvSpPr>
        <p:spPr>
          <a:xfrm>
            <a:off x="3303588" y="1816100"/>
            <a:ext cx="5265737" cy="261937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3" name="Google Shape;53;p6"/>
          <p:cNvSpPr/>
          <p:nvPr/>
        </p:nvSpPr>
        <p:spPr>
          <a:xfrm>
            <a:off x="0" y="0"/>
            <a:ext cx="9144000" cy="636862"/>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54" name="Google Shape;54;p6"/>
          <p:cNvSpPr txBox="1">
            <a:spLocks noGrp="1"/>
          </p:cNvSpPr>
          <p:nvPr>
            <p:ph type="title"/>
          </p:nvPr>
        </p:nvSpPr>
        <p:spPr>
          <a:xfrm>
            <a:off x="316679" y="121966"/>
            <a:ext cx="3735903" cy="38256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2400"/>
              <a:buFont typeface="Proxima Nova"/>
              <a:buNone/>
              <a:defRPr sz="2400" b="0" i="0">
                <a:solidFill>
                  <a:schemeClr val="lt1"/>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5" name="Google Shape;55;p6"/>
          <p:cNvPicPr preferRelativeResize="0"/>
          <p:nvPr/>
        </p:nvPicPr>
        <p:blipFill rotWithShape="1">
          <a:blip r:embed="rId2">
            <a:alphaModFix/>
          </a:blip>
          <a:srcRect/>
          <a:stretch/>
        </p:blipFill>
        <p:spPr>
          <a:xfrm>
            <a:off x="7929288" y="210064"/>
            <a:ext cx="813630" cy="217218"/>
          </a:xfrm>
          <a:prstGeom prst="rect">
            <a:avLst/>
          </a:prstGeom>
          <a:noFill/>
          <a:ln>
            <a:noFill/>
          </a:ln>
        </p:spPr>
      </p:pic>
    </p:spTree>
  </p:cSld>
  <p:clrMapOvr>
    <a:masterClrMapping/>
  </p:clrMapOvr>
  <p:extLst>
    <p:ext uri="{DCECCB84-F9BA-43D5-87BE-67443E8EF086}">
      <p15:sldGuideLst xmlns:p15="http://schemas.microsoft.com/office/powerpoint/2012/main">
        <p15:guide id="1" pos="397">
          <p15:clr>
            <a:srgbClr val="FBAE40"/>
          </p15:clr>
        </p15:guide>
        <p15:guide id="2" orient="horz" pos="378">
          <p15:clr>
            <a:srgbClr val="FBAE40"/>
          </p15:clr>
        </p15:guide>
        <p15:guide id="3" orient="horz" pos="923">
          <p15:clr>
            <a:srgbClr val="FBAE40"/>
          </p15:clr>
        </p15:guide>
        <p15:guide id="4" orient="horz" pos="2794">
          <p15:clr>
            <a:srgbClr val="FBAE40"/>
          </p15:clr>
        </p15:guide>
        <p15:guide id="5" pos="2081">
          <p15:clr>
            <a:srgbClr val="FBAE40"/>
          </p15:clr>
        </p15:guide>
        <p15:guide id="6" orient="horz" pos="11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picture and caption">
  <p:cSld name="Title, picture and caption">
    <p:spTree>
      <p:nvGrpSpPr>
        <p:cNvPr id="1" name="Shape 56"/>
        <p:cNvGrpSpPr/>
        <p:nvPr/>
      </p:nvGrpSpPr>
      <p:grpSpPr>
        <a:xfrm>
          <a:off x="0" y="0"/>
          <a:ext cx="0" cy="0"/>
          <a:chOff x="0" y="0"/>
          <a:chExt cx="0" cy="0"/>
        </a:xfrm>
      </p:grpSpPr>
      <p:sp>
        <p:nvSpPr>
          <p:cNvPr id="57" name="Google Shape;57;p7"/>
          <p:cNvSpPr/>
          <p:nvPr/>
        </p:nvSpPr>
        <p:spPr>
          <a:xfrm>
            <a:off x="0" y="0"/>
            <a:ext cx="9144000" cy="636862"/>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58" name="Google Shape;58;p7"/>
          <p:cNvSpPr>
            <a:spLocks noGrp="1"/>
          </p:cNvSpPr>
          <p:nvPr>
            <p:ph type="pic" idx="2"/>
          </p:nvPr>
        </p:nvSpPr>
        <p:spPr>
          <a:xfrm>
            <a:off x="4136817" y="1681163"/>
            <a:ext cx="4535267" cy="28254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9" name="Google Shape;59;p7"/>
          <p:cNvSpPr txBox="1">
            <a:spLocks noGrp="1"/>
          </p:cNvSpPr>
          <p:nvPr>
            <p:ph type="body" idx="1"/>
          </p:nvPr>
        </p:nvSpPr>
        <p:spPr>
          <a:xfrm>
            <a:off x="648274" y="1681163"/>
            <a:ext cx="3140075" cy="282547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0" name="Google Shape;60;p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pic>
        <p:nvPicPr>
          <p:cNvPr id="62" name="Google Shape;62;p7"/>
          <p:cNvPicPr preferRelativeResize="0"/>
          <p:nvPr/>
        </p:nvPicPr>
        <p:blipFill rotWithShape="1">
          <a:blip r:embed="rId2">
            <a:alphaModFix/>
          </a:blip>
          <a:srcRect/>
          <a:stretch/>
        </p:blipFill>
        <p:spPr>
          <a:xfrm>
            <a:off x="7929288" y="210064"/>
            <a:ext cx="813630" cy="217218"/>
          </a:xfrm>
          <a:prstGeom prst="rect">
            <a:avLst/>
          </a:prstGeom>
          <a:noFill/>
          <a:ln>
            <a:noFill/>
          </a:ln>
        </p:spPr>
      </p:pic>
      <p:sp>
        <p:nvSpPr>
          <p:cNvPr id="63" name="Google Shape;63;p7"/>
          <p:cNvSpPr txBox="1">
            <a:spLocks noGrp="1"/>
          </p:cNvSpPr>
          <p:nvPr>
            <p:ph type="title"/>
          </p:nvPr>
        </p:nvSpPr>
        <p:spPr>
          <a:xfrm>
            <a:off x="316679" y="121966"/>
            <a:ext cx="3735903" cy="38256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2400"/>
              <a:buFont typeface="Proxima Nova"/>
              <a:buNone/>
              <a:defRPr sz="2400" b="0" i="0">
                <a:solidFill>
                  <a:schemeClr val="lt1"/>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378">
          <p15:clr>
            <a:srgbClr val="FBAE40"/>
          </p15:clr>
        </p15:guide>
        <p15:guide id="2" orient="horz" pos="1053">
          <p15:clr>
            <a:srgbClr val="FBAE40"/>
          </p15:clr>
        </p15:guide>
        <p15:guide id="3" orient="horz" pos="2845">
          <p15:clr>
            <a:srgbClr val="FBAE40"/>
          </p15:clr>
        </p15:guide>
        <p15:guide id="4" pos="3254">
          <p15:clr>
            <a:srgbClr val="FBAE40"/>
          </p15:clr>
        </p15:guide>
        <p15:guide id="5" pos="339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64"/>
        <p:cNvGrpSpPr/>
        <p:nvPr/>
      </p:nvGrpSpPr>
      <p:grpSpPr>
        <a:xfrm>
          <a:off x="0" y="0"/>
          <a:ext cx="0" cy="0"/>
          <a:chOff x="0" y="0"/>
          <a:chExt cx="0" cy="0"/>
        </a:xfrm>
      </p:grpSpPr>
      <p:sp>
        <p:nvSpPr>
          <p:cNvPr id="65" name="Google Shape;65;p8"/>
          <p:cNvSpPr/>
          <p:nvPr/>
        </p:nvSpPr>
        <p:spPr>
          <a:xfrm>
            <a:off x="0" y="0"/>
            <a:ext cx="9144000" cy="3031236"/>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66" name="Google Shape;66;p8"/>
          <p:cNvSpPr txBox="1">
            <a:spLocks noGrp="1"/>
          </p:cNvSpPr>
          <p:nvPr>
            <p:ph type="title"/>
          </p:nvPr>
        </p:nvSpPr>
        <p:spPr>
          <a:xfrm>
            <a:off x="629841" y="616199"/>
            <a:ext cx="3612150" cy="43467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8"/>
          <p:cNvSpPr/>
          <p:nvPr/>
        </p:nvSpPr>
        <p:spPr>
          <a:xfrm>
            <a:off x="591700" y="1822542"/>
            <a:ext cx="1836663" cy="1843021"/>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68" name="Google Shape;68;p8"/>
          <p:cNvSpPr/>
          <p:nvPr/>
        </p:nvSpPr>
        <p:spPr>
          <a:xfrm>
            <a:off x="2586608" y="1819788"/>
            <a:ext cx="1818181" cy="1843021"/>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69" name="Google Shape;69;p8"/>
          <p:cNvSpPr/>
          <p:nvPr/>
        </p:nvSpPr>
        <p:spPr>
          <a:xfrm>
            <a:off x="6603923" y="1808792"/>
            <a:ext cx="1868349" cy="1843021"/>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70" name="Google Shape;70;p8"/>
          <p:cNvSpPr/>
          <p:nvPr/>
        </p:nvSpPr>
        <p:spPr>
          <a:xfrm>
            <a:off x="4604246" y="1819788"/>
            <a:ext cx="1843021" cy="1843021"/>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71" name="Google Shape;71;p8"/>
          <p:cNvSpPr/>
          <p:nvPr/>
        </p:nvSpPr>
        <p:spPr>
          <a:xfrm>
            <a:off x="673283" y="1950244"/>
            <a:ext cx="263289" cy="263289"/>
          </a:xfrm>
          <a:prstGeom prst="ellipse">
            <a:avLst/>
          </a:prstGeom>
          <a:solidFill>
            <a:srgbClr val="F1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72" name="Google Shape;72;p8"/>
          <p:cNvSpPr/>
          <p:nvPr/>
        </p:nvSpPr>
        <p:spPr>
          <a:xfrm>
            <a:off x="6777923" y="1956818"/>
            <a:ext cx="263289" cy="263289"/>
          </a:xfrm>
          <a:prstGeom prst="ellipse">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73" name="Google Shape;73;p8"/>
          <p:cNvSpPr/>
          <p:nvPr/>
        </p:nvSpPr>
        <p:spPr>
          <a:xfrm>
            <a:off x="4719917" y="1957683"/>
            <a:ext cx="263289" cy="263289"/>
          </a:xfrm>
          <a:prstGeom prst="ellipse">
            <a:avLst/>
          </a:prstGeom>
          <a:solidFill>
            <a:srgbClr val="F1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pic>
        <p:nvPicPr>
          <p:cNvPr id="74" name="Google Shape;74;p8"/>
          <p:cNvPicPr preferRelativeResize="0"/>
          <p:nvPr/>
        </p:nvPicPr>
        <p:blipFill rotWithShape="1">
          <a:blip r:embed="rId2">
            <a:alphaModFix/>
          </a:blip>
          <a:srcRect/>
          <a:stretch/>
        </p:blipFill>
        <p:spPr>
          <a:xfrm>
            <a:off x="755392" y="2035413"/>
            <a:ext cx="103152" cy="94468"/>
          </a:xfrm>
          <a:prstGeom prst="rect">
            <a:avLst/>
          </a:prstGeom>
          <a:noFill/>
          <a:ln>
            <a:noFill/>
          </a:ln>
        </p:spPr>
      </p:pic>
      <p:sp>
        <p:nvSpPr>
          <p:cNvPr id="75" name="Google Shape;75;p8"/>
          <p:cNvSpPr/>
          <p:nvPr/>
        </p:nvSpPr>
        <p:spPr>
          <a:xfrm>
            <a:off x="2681861" y="1946687"/>
            <a:ext cx="263289" cy="263289"/>
          </a:xfrm>
          <a:prstGeom prst="ellipse">
            <a:avLst/>
          </a:prstGeom>
          <a:solidFill>
            <a:srgbClr val="F1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pic>
        <p:nvPicPr>
          <p:cNvPr id="76" name="Google Shape;76;p8"/>
          <p:cNvPicPr preferRelativeResize="0"/>
          <p:nvPr/>
        </p:nvPicPr>
        <p:blipFill rotWithShape="1">
          <a:blip r:embed="rId2">
            <a:alphaModFix/>
          </a:blip>
          <a:srcRect/>
          <a:stretch/>
        </p:blipFill>
        <p:spPr>
          <a:xfrm>
            <a:off x="2763970" y="2028697"/>
            <a:ext cx="103152" cy="94468"/>
          </a:xfrm>
          <a:prstGeom prst="rect">
            <a:avLst/>
          </a:prstGeom>
          <a:noFill/>
          <a:ln>
            <a:noFill/>
          </a:ln>
        </p:spPr>
      </p:pic>
      <p:pic>
        <p:nvPicPr>
          <p:cNvPr id="77" name="Google Shape;77;p8"/>
          <p:cNvPicPr preferRelativeResize="0"/>
          <p:nvPr/>
        </p:nvPicPr>
        <p:blipFill rotWithShape="1">
          <a:blip r:embed="rId2">
            <a:alphaModFix/>
          </a:blip>
          <a:srcRect/>
          <a:stretch/>
        </p:blipFill>
        <p:spPr>
          <a:xfrm>
            <a:off x="6860032" y="2040628"/>
            <a:ext cx="103152" cy="94468"/>
          </a:xfrm>
          <a:prstGeom prst="rect">
            <a:avLst/>
          </a:prstGeom>
          <a:noFill/>
          <a:ln>
            <a:noFill/>
          </a:ln>
        </p:spPr>
      </p:pic>
      <p:pic>
        <p:nvPicPr>
          <p:cNvPr id="78" name="Google Shape;78;p8"/>
          <p:cNvPicPr preferRelativeResize="0"/>
          <p:nvPr/>
        </p:nvPicPr>
        <p:blipFill rotWithShape="1">
          <a:blip r:embed="rId2">
            <a:alphaModFix/>
          </a:blip>
          <a:srcRect/>
          <a:stretch/>
        </p:blipFill>
        <p:spPr>
          <a:xfrm>
            <a:off x="4802026" y="2044245"/>
            <a:ext cx="103152" cy="94468"/>
          </a:xfrm>
          <a:prstGeom prst="rect">
            <a:avLst/>
          </a:prstGeom>
          <a:noFill/>
          <a:ln>
            <a:noFill/>
          </a:ln>
        </p:spPr>
      </p:pic>
      <p:sp>
        <p:nvSpPr>
          <p:cNvPr id="79" name="Google Shape;79;p8"/>
          <p:cNvSpPr txBox="1">
            <a:spLocks noGrp="1"/>
          </p:cNvSpPr>
          <p:nvPr>
            <p:ph type="body" idx="1"/>
          </p:nvPr>
        </p:nvSpPr>
        <p:spPr>
          <a:xfrm>
            <a:off x="772836" y="2352226"/>
            <a:ext cx="1495407" cy="19854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1215"/>
              <a:buFont typeface="Arial"/>
              <a:buNone/>
              <a:defRPr sz="1215" b="1"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0" name="Google Shape;80;p8"/>
          <p:cNvSpPr txBox="1">
            <a:spLocks noGrp="1"/>
          </p:cNvSpPr>
          <p:nvPr>
            <p:ph type="body" idx="2"/>
          </p:nvPr>
        </p:nvSpPr>
        <p:spPr>
          <a:xfrm>
            <a:off x="2752107" y="2352226"/>
            <a:ext cx="1495407" cy="19854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1215"/>
              <a:buFont typeface="Arial"/>
              <a:buNone/>
              <a:defRPr sz="1215" b="1"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1" name="Google Shape;81;p8"/>
          <p:cNvSpPr txBox="1">
            <a:spLocks noGrp="1"/>
          </p:cNvSpPr>
          <p:nvPr>
            <p:ph type="body" idx="3"/>
          </p:nvPr>
        </p:nvSpPr>
        <p:spPr>
          <a:xfrm>
            <a:off x="4782484" y="2352226"/>
            <a:ext cx="1495407" cy="19854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1215"/>
              <a:buFont typeface="Arial"/>
              <a:buNone/>
              <a:defRPr sz="1215" b="1"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2" name="Google Shape;82;p8"/>
          <p:cNvSpPr txBox="1">
            <a:spLocks noGrp="1"/>
          </p:cNvSpPr>
          <p:nvPr>
            <p:ph type="body" idx="4"/>
          </p:nvPr>
        </p:nvSpPr>
        <p:spPr>
          <a:xfrm>
            <a:off x="6844575" y="2352226"/>
            <a:ext cx="1495407" cy="19854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1215"/>
              <a:buFont typeface="Arial"/>
              <a:buNone/>
              <a:defRPr sz="1215" b="1"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3" name="Google Shape;83;p8"/>
          <p:cNvSpPr txBox="1">
            <a:spLocks noGrp="1"/>
          </p:cNvSpPr>
          <p:nvPr>
            <p:ph type="body" idx="5"/>
          </p:nvPr>
        </p:nvSpPr>
        <p:spPr>
          <a:xfrm>
            <a:off x="766677" y="2633826"/>
            <a:ext cx="1495407" cy="8001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940"/>
              <a:buFont typeface="Arial"/>
              <a:buNone/>
              <a:defRPr sz="939"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4" name="Google Shape;84;p8"/>
          <p:cNvSpPr txBox="1">
            <a:spLocks noGrp="1"/>
          </p:cNvSpPr>
          <p:nvPr>
            <p:ph type="body" idx="6"/>
          </p:nvPr>
        </p:nvSpPr>
        <p:spPr>
          <a:xfrm>
            <a:off x="2752106" y="2633878"/>
            <a:ext cx="1495407" cy="8001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830"/>
              <a:buFont typeface="Arial"/>
              <a:buNone/>
              <a:defRPr sz="83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5" name="Google Shape;85;p8"/>
          <p:cNvSpPr txBox="1">
            <a:spLocks noGrp="1"/>
          </p:cNvSpPr>
          <p:nvPr>
            <p:ph type="body" idx="7"/>
          </p:nvPr>
        </p:nvSpPr>
        <p:spPr>
          <a:xfrm>
            <a:off x="4782484" y="2633826"/>
            <a:ext cx="1495407" cy="8001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830"/>
              <a:buFont typeface="Arial"/>
              <a:buNone/>
              <a:defRPr sz="83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6" name="Google Shape;86;p8"/>
          <p:cNvSpPr txBox="1">
            <a:spLocks noGrp="1"/>
          </p:cNvSpPr>
          <p:nvPr>
            <p:ph type="body" idx="8"/>
          </p:nvPr>
        </p:nvSpPr>
        <p:spPr>
          <a:xfrm>
            <a:off x="6843084" y="2633826"/>
            <a:ext cx="1495407" cy="8001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830"/>
              <a:buFont typeface="Arial"/>
              <a:buNone/>
              <a:defRPr sz="83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7" name="Google Shape;87;p8"/>
          <p:cNvSpPr txBox="1">
            <a:spLocks noGrp="1"/>
          </p:cNvSpPr>
          <p:nvPr>
            <p:ph type="dt" idx="10"/>
          </p:nvPr>
        </p:nvSpPr>
        <p:spPr>
          <a:xfrm>
            <a:off x="638175"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8"/>
          <p:cNvSpPr txBox="1">
            <a:spLocks noGrp="1"/>
          </p:cNvSpPr>
          <p:nvPr>
            <p:ph type="ftr" idx="11"/>
          </p:nvPr>
        </p:nvSpPr>
        <p:spPr>
          <a:xfrm>
            <a:off x="3038475" y="4767263"/>
            <a:ext cx="30861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8"/>
          <p:cNvSpPr txBox="1">
            <a:spLocks noGrp="1"/>
          </p:cNvSpPr>
          <p:nvPr>
            <p:ph type="sldNum" idx="12"/>
          </p:nvPr>
        </p:nvSpPr>
        <p:spPr>
          <a:xfrm>
            <a:off x="6467475"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pic>
        <p:nvPicPr>
          <p:cNvPr id="90" name="Google Shape;90;p8"/>
          <p:cNvPicPr preferRelativeResize="0"/>
          <p:nvPr/>
        </p:nvPicPr>
        <p:blipFill rotWithShape="1">
          <a:blip r:embed="rId3">
            <a:alphaModFix/>
          </a:blip>
          <a:srcRect/>
          <a:stretch/>
        </p:blipFill>
        <p:spPr>
          <a:xfrm>
            <a:off x="7611920" y="303610"/>
            <a:ext cx="909780" cy="242888"/>
          </a:xfrm>
          <a:prstGeom prst="rect">
            <a:avLst/>
          </a:prstGeom>
          <a:noFill/>
          <a:ln>
            <a:noFill/>
          </a:ln>
        </p:spPr>
      </p:pic>
      <p:sp>
        <p:nvSpPr>
          <p:cNvPr id="91" name="Google Shape;91;p8"/>
          <p:cNvSpPr/>
          <p:nvPr/>
        </p:nvSpPr>
        <p:spPr>
          <a:xfrm>
            <a:off x="0" y="0"/>
            <a:ext cx="9144000" cy="3031236"/>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92" name="Google Shape;92;p8"/>
          <p:cNvSpPr/>
          <p:nvPr/>
        </p:nvSpPr>
        <p:spPr>
          <a:xfrm>
            <a:off x="591700" y="1822543"/>
            <a:ext cx="1883480" cy="1890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93" name="Google Shape;93;p8"/>
          <p:cNvSpPr/>
          <p:nvPr/>
        </p:nvSpPr>
        <p:spPr>
          <a:xfrm>
            <a:off x="2611322" y="1819789"/>
            <a:ext cx="1864527" cy="1890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94" name="Google Shape;94;p8"/>
          <p:cNvSpPr/>
          <p:nvPr/>
        </p:nvSpPr>
        <p:spPr>
          <a:xfrm>
            <a:off x="6653351" y="1808793"/>
            <a:ext cx="1915974" cy="1890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95" name="Google Shape;95;p8"/>
          <p:cNvSpPr/>
          <p:nvPr/>
        </p:nvSpPr>
        <p:spPr>
          <a:xfrm>
            <a:off x="4604247" y="1819789"/>
            <a:ext cx="1890000" cy="1890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96" name="Google Shape;96;p8"/>
          <p:cNvSpPr/>
          <p:nvPr/>
        </p:nvSpPr>
        <p:spPr>
          <a:xfrm>
            <a:off x="673283" y="1950244"/>
            <a:ext cx="270000" cy="270000"/>
          </a:xfrm>
          <a:prstGeom prst="ellipse">
            <a:avLst/>
          </a:prstGeom>
          <a:solidFill>
            <a:srgbClr val="F1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97" name="Google Shape;97;p8"/>
          <p:cNvSpPr/>
          <p:nvPr/>
        </p:nvSpPr>
        <p:spPr>
          <a:xfrm>
            <a:off x="6777923" y="1956818"/>
            <a:ext cx="270000" cy="270000"/>
          </a:xfrm>
          <a:prstGeom prst="ellipse">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98" name="Google Shape;98;p8"/>
          <p:cNvSpPr/>
          <p:nvPr/>
        </p:nvSpPr>
        <p:spPr>
          <a:xfrm>
            <a:off x="4719917" y="1957683"/>
            <a:ext cx="270000" cy="270000"/>
          </a:xfrm>
          <a:prstGeom prst="ellipse">
            <a:avLst/>
          </a:prstGeom>
          <a:solidFill>
            <a:srgbClr val="F1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pic>
        <p:nvPicPr>
          <p:cNvPr id="99" name="Google Shape;99;p8"/>
          <p:cNvPicPr preferRelativeResize="0"/>
          <p:nvPr/>
        </p:nvPicPr>
        <p:blipFill rotWithShape="1">
          <a:blip r:embed="rId2">
            <a:alphaModFix/>
          </a:blip>
          <a:srcRect/>
          <a:stretch/>
        </p:blipFill>
        <p:spPr>
          <a:xfrm>
            <a:off x="755392" y="2035413"/>
            <a:ext cx="105782" cy="96876"/>
          </a:xfrm>
          <a:prstGeom prst="rect">
            <a:avLst/>
          </a:prstGeom>
          <a:noFill/>
          <a:ln>
            <a:noFill/>
          </a:ln>
        </p:spPr>
      </p:pic>
      <p:sp>
        <p:nvSpPr>
          <p:cNvPr id="100" name="Google Shape;100;p8"/>
          <p:cNvSpPr/>
          <p:nvPr/>
        </p:nvSpPr>
        <p:spPr>
          <a:xfrm>
            <a:off x="2681861" y="1946687"/>
            <a:ext cx="270000" cy="270000"/>
          </a:xfrm>
          <a:prstGeom prst="ellipse">
            <a:avLst/>
          </a:prstGeom>
          <a:solidFill>
            <a:srgbClr val="F1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pic>
        <p:nvPicPr>
          <p:cNvPr id="101" name="Google Shape;101;p8"/>
          <p:cNvPicPr preferRelativeResize="0"/>
          <p:nvPr/>
        </p:nvPicPr>
        <p:blipFill rotWithShape="1">
          <a:blip r:embed="rId2">
            <a:alphaModFix/>
          </a:blip>
          <a:srcRect/>
          <a:stretch/>
        </p:blipFill>
        <p:spPr>
          <a:xfrm>
            <a:off x="2788684" y="2028697"/>
            <a:ext cx="105782" cy="96876"/>
          </a:xfrm>
          <a:prstGeom prst="rect">
            <a:avLst/>
          </a:prstGeom>
          <a:noFill/>
          <a:ln>
            <a:noFill/>
          </a:ln>
        </p:spPr>
      </p:pic>
      <p:pic>
        <p:nvPicPr>
          <p:cNvPr id="102" name="Google Shape;102;p8"/>
          <p:cNvPicPr preferRelativeResize="0"/>
          <p:nvPr/>
        </p:nvPicPr>
        <p:blipFill rotWithShape="1">
          <a:blip r:embed="rId2">
            <a:alphaModFix/>
          </a:blip>
          <a:srcRect/>
          <a:stretch/>
        </p:blipFill>
        <p:spPr>
          <a:xfrm>
            <a:off x="6860032" y="2040628"/>
            <a:ext cx="105782" cy="96876"/>
          </a:xfrm>
          <a:prstGeom prst="rect">
            <a:avLst/>
          </a:prstGeom>
          <a:noFill/>
          <a:ln>
            <a:noFill/>
          </a:ln>
        </p:spPr>
      </p:pic>
      <p:pic>
        <p:nvPicPr>
          <p:cNvPr id="103" name="Google Shape;103;p8"/>
          <p:cNvPicPr preferRelativeResize="0"/>
          <p:nvPr/>
        </p:nvPicPr>
        <p:blipFill rotWithShape="1">
          <a:blip r:embed="rId2">
            <a:alphaModFix/>
          </a:blip>
          <a:srcRect/>
          <a:stretch/>
        </p:blipFill>
        <p:spPr>
          <a:xfrm>
            <a:off x="4802026" y="2044245"/>
            <a:ext cx="105782" cy="96876"/>
          </a:xfrm>
          <a:prstGeom prst="rect">
            <a:avLst/>
          </a:prstGeom>
          <a:noFill/>
          <a:ln>
            <a:noFill/>
          </a:ln>
        </p:spPr>
      </p:pic>
      <p:pic>
        <p:nvPicPr>
          <p:cNvPr id="104" name="Google Shape;104;p8"/>
          <p:cNvPicPr preferRelativeResize="0"/>
          <p:nvPr/>
        </p:nvPicPr>
        <p:blipFill rotWithShape="1">
          <a:blip r:embed="rId4">
            <a:alphaModFix/>
          </a:blip>
          <a:srcRect/>
          <a:stretch/>
        </p:blipFill>
        <p:spPr>
          <a:xfrm>
            <a:off x="7929288" y="210064"/>
            <a:ext cx="813630" cy="21721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78">
          <p15:clr>
            <a:srgbClr val="FBAE40"/>
          </p15:clr>
        </p15:guide>
        <p15:guide id="2" orient="horz" pos="1144">
          <p15:clr>
            <a:srgbClr val="FBAE40"/>
          </p15:clr>
        </p15:guide>
        <p15:guide id="3" orient="horz" pos="2335">
          <p15:clr>
            <a:srgbClr val="FBAE40"/>
          </p15:clr>
        </p15:guide>
        <p15:guide id="4" pos="1587">
          <p15:clr>
            <a:srgbClr val="FBAE40"/>
          </p15:clr>
        </p15:guide>
        <p15:guide id="5" pos="1655">
          <p15:clr>
            <a:srgbClr val="FBAE40"/>
          </p15:clr>
        </p15:guide>
        <p15:guide id="6" pos="2835">
          <p15:clr>
            <a:srgbClr val="FBAE40"/>
          </p15:clr>
        </p15:guide>
        <p15:guide id="7" pos="2931">
          <p15:clr>
            <a:srgbClr val="FBAE40"/>
          </p15:clr>
        </p15:guide>
        <p15:guide id="8" pos="4122">
          <p15:clr>
            <a:srgbClr val="FBAE40"/>
          </p15:clr>
        </p15:guide>
        <p15:guide id="9" pos="4190">
          <p15:clr>
            <a:srgbClr val="FBAE40"/>
          </p15:clr>
        </p15:guide>
        <p15:guide id="10" orient="horz" pos="1399">
          <p15:clr>
            <a:srgbClr val="FBAE40"/>
          </p15:clr>
        </p15:guide>
        <p15:guide id="11" orient="horz" pos="12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Slide">
  <p:cSld name="2_Title Slide">
    <p:spTree>
      <p:nvGrpSpPr>
        <p:cNvPr id="1" name="Shape 105"/>
        <p:cNvGrpSpPr/>
        <p:nvPr/>
      </p:nvGrpSpPr>
      <p:grpSpPr>
        <a:xfrm>
          <a:off x="0" y="0"/>
          <a:ext cx="0" cy="0"/>
          <a:chOff x="0" y="0"/>
          <a:chExt cx="0" cy="0"/>
        </a:xfrm>
      </p:grpSpPr>
      <p:sp>
        <p:nvSpPr>
          <p:cNvPr id="106" name="Google Shape;106;p9"/>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9"/>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08" name="Google Shape;108;p9"/>
          <p:cNvSpPr txBox="1">
            <a:spLocks noGrp="1"/>
          </p:cNvSpPr>
          <p:nvPr>
            <p:ph type="dt" idx="10"/>
          </p:nvPr>
        </p:nvSpPr>
        <p:spPr>
          <a:xfrm>
            <a:off x="663921" y="4653887"/>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E72D40"/>
              </a:buClr>
              <a:buSzPts val="1400"/>
              <a:buFont typeface="Proxima Nova"/>
              <a:buNone/>
              <a:defRPr>
                <a:solidFill>
                  <a:srgbClr val="E72D40"/>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9" name="Google Shape;109;p9"/>
          <p:cNvSpPr txBox="1">
            <a:spLocks noGrp="1"/>
          </p:cNvSpPr>
          <p:nvPr>
            <p:ph type="sldNum" idx="12"/>
          </p:nvPr>
        </p:nvSpPr>
        <p:spPr>
          <a:xfrm>
            <a:off x="6616976" y="4012406"/>
            <a:ext cx="20574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E72D40"/>
              </a:buClr>
              <a:buSzPts val="900"/>
              <a:buFont typeface="Proxima Nova"/>
              <a:buNone/>
              <a:defRPr sz="900" b="0" i="0" u="none" strike="noStrike" cap="none">
                <a:solidFill>
                  <a:srgbClr val="E72D40"/>
                </a:solidFill>
                <a:latin typeface="Proxima Nova"/>
                <a:ea typeface="Proxima Nova"/>
                <a:cs typeface="Proxima Nova"/>
                <a:sym typeface="Proxima Nova"/>
              </a:defRPr>
            </a:lvl1pPr>
            <a:lvl2pPr marL="0" marR="0" lvl="1" indent="0" algn="r">
              <a:spcBef>
                <a:spcPts val="0"/>
              </a:spcBef>
              <a:spcAft>
                <a:spcPts val="0"/>
              </a:spcAft>
              <a:buClr>
                <a:srgbClr val="E72D40"/>
              </a:buClr>
              <a:buSzPts val="900"/>
              <a:buFont typeface="Proxima Nova"/>
              <a:buNone/>
              <a:defRPr sz="900" b="0" i="0" u="none" strike="noStrike" cap="none">
                <a:solidFill>
                  <a:srgbClr val="E72D40"/>
                </a:solidFill>
                <a:latin typeface="Proxima Nova"/>
                <a:ea typeface="Proxima Nova"/>
                <a:cs typeface="Proxima Nova"/>
                <a:sym typeface="Proxima Nova"/>
              </a:defRPr>
            </a:lvl2pPr>
            <a:lvl3pPr marL="0" marR="0" lvl="2" indent="0" algn="r">
              <a:spcBef>
                <a:spcPts val="0"/>
              </a:spcBef>
              <a:spcAft>
                <a:spcPts val="0"/>
              </a:spcAft>
              <a:buClr>
                <a:srgbClr val="E72D40"/>
              </a:buClr>
              <a:buSzPts val="900"/>
              <a:buFont typeface="Proxima Nova"/>
              <a:buNone/>
              <a:defRPr sz="900" b="0" i="0" u="none" strike="noStrike" cap="none">
                <a:solidFill>
                  <a:srgbClr val="E72D40"/>
                </a:solidFill>
                <a:latin typeface="Proxima Nova"/>
                <a:ea typeface="Proxima Nova"/>
                <a:cs typeface="Proxima Nova"/>
                <a:sym typeface="Proxima Nova"/>
              </a:defRPr>
            </a:lvl3pPr>
            <a:lvl4pPr marL="0" marR="0" lvl="3" indent="0" algn="r">
              <a:spcBef>
                <a:spcPts val="0"/>
              </a:spcBef>
              <a:spcAft>
                <a:spcPts val="0"/>
              </a:spcAft>
              <a:buClr>
                <a:srgbClr val="E72D40"/>
              </a:buClr>
              <a:buSzPts val="900"/>
              <a:buFont typeface="Proxima Nova"/>
              <a:buNone/>
              <a:defRPr sz="900" b="0" i="0" u="none" strike="noStrike" cap="none">
                <a:solidFill>
                  <a:srgbClr val="E72D40"/>
                </a:solidFill>
                <a:latin typeface="Proxima Nova"/>
                <a:ea typeface="Proxima Nova"/>
                <a:cs typeface="Proxima Nova"/>
                <a:sym typeface="Proxima Nova"/>
              </a:defRPr>
            </a:lvl4pPr>
            <a:lvl5pPr marL="0" marR="0" lvl="4" indent="0" algn="r">
              <a:spcBef>
                <a:spcPts val="0"/>
              </a:spcBef>
              <a:spcAft>
                <a:spcPts val="0"/>
              </a:spcAft>
              <a:buClr>
                <a:srgbClr val="E72D40"/>
              </a:buClr>
              <a:buSzPts val="900"/>
              <a:buFont typeface="Proxima Nova"/>
              <a:buNone/>
              <a:defRPr sz="900" b="0" i="0" u="none" strike="noStrike" cap="none">
                <a:solidFill>
                  <a:srgbClr val="E72D40"/>
                </a:solidFill>
                <a:latin typeface="Proxima Nova"/>
                <a:ea typeface="Proxima Nova"/>
                <a:cs typeface="Proxima Nova"/>
                <a:sym typeface="Proxima Nova"/>
              </a:defRPr>
            </a:lvl5pPr>
            <a:lvl6pPr marL="0" marR="0" lvl="5" indent="0" algn="r">
              <a:spcBef>
                <a:spcPts val="0"/>
              </a:spcBef>
              <a:spcAft>
                <a:spcPts val="0"/>
              </a:spcAft>
              <a:buClr>
                <a:srgbClr val="E72D40"/>
              </a:buClr>
              <a:buSzPts val="900"/>
              <a:buFont typeface="Proxima Nova"/>
              <a:buNone/>
              <a:defRPr sz="900" b="0" i="0" u="none" strike="noStrike" cap="none">
                <a:solidFill>
                  <a:srgbClr val="E72D40"/>
                </a:solidFill>
                <a:latin typeface="Proxima Nova"/>
                <a:ea typeface="Proxima Nova"/>
                <a:cs typeface="Proxima Nova"/>
                <a:sym typeface="Proxima Nova"/>
              </a:defRPr>
            </a:lvl6pPr>
            <a:lvl7pPr marL="0" marR="0" lvl="6" indent="0" algn="r">
              <a:spcBef>
                <a:spcPts val="0"/>
              </a:spcBef>
              <a:spcAft>
                <a:spcPts val="0"/>
              </a:spcAft>
              <a:buClr>
                <a:srgbClr val="E72D40"/>
              </a:buClr>
              <a:buSzPts val="900"/>
              <a:buFont typeface="Proxima Nova"/>
              <a:buNone/>
              <a:defRPr sz="900" b="0" i="0" u="none" strike="noStrike" cap="none">
                <a:solidFill>
                  <a:srgbClr val="E72D40"/>
                </a:solidFill>
                <a:latin typeface="Proxima Nova"/>
                <a:ea typeface="Proxima Nova"/>
                <a:cs typeface="Proxima Nova"/>
                <a:sym typeface="Proxima Nova"/>
              </a:defRPr>
            </a:lvl7pPr>
            <a:lvl8pPr marL="0" marR="0" lvl="7" indent="0" algn="r">
              <a:spcBef>
                <a:spcPts val="0"/>
              </a:spcBef>
              <a:spcAft>
                <a:spcPts val="0"/>
              </a:spcAft>
              <a:buClr>
                <a:srgbClr val="E72D40"/>
              </a:buClr>
              <a:buSzPts val="900"/>
              <a:buFont typeface="Proxima Nova"/>
              <a:buNone/>
              <a:defRPr sz="900" b="0" i="0" u="none" strike="noStrike" cap="none">
                <a:solidFill>
                  <a:srgbClr val="E72D40"/>
                </a:solidFill>
                <a:latin typeface="Proxima Nova"/>
                <a:ea typeface="Proxima Nova"/>
                <a:cs typeface="Proxima Nova"/>
                <a:sym typeface="Proxima Nova"/>
              </a:defRPr>
            </a:lvl8pPr>
            <a:lvl9pPr marL="0" marR="0" lvl="8" indent="0" algn="r">
              <a:spcBef>
                <a:spcPts val="0"/>
              </a:spcBef>
              <a:spcAft>
                <a:spcPts val="0"/>
              </a:spcAft>
              <a:buClr>
                <a:srgbClr val="E72D40"/>
              </a:buClr>
              <a:buSzPts val="900"/>
              <a:buFont typeface="Proxima Nova"/>
              <a:buNone/>
              <a:defRPr sz="900" b="0" i="0" u="none" strike="noStrike" cap="none">
                <a:solidFill>
                  <a:srgbClr val="E72D40"/>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IN"/>
              <a:t>‹#›</a:t>
            </a:fld>
            <a:endParaRPr/>
          </a:p>
        </p:txBody>
      </p:sp>
      <p:sp>
        <p:nvSpPr>
          <p:cNvPr id="110" name="Google Shape;110;p9"/>
          <p:cNvSpPr/>
          <p:nvPr/>
        </p:nvSpPr>
        <p:spPr>
          <a:xfrm>
            <a:off x="0" y="0"/>
            <a:ext cx="9144000" cy="4653887"/>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13"/>
              <a:buFont typeface="Calibri"/>
              <a:buNone/>
            </a:pPr>
            <a:endParaRPr sz="1013" b="0" i="0" u="none" strike="noStrike" cap="none">
              <a:solidFill>
                <a:schemeClr val="lt1"/>
              </a:solidFill>
              <a:latin typeface="Calibri"/>
              <a:ea typeface="Calibri"/>
              <a:cs typeface="Calibri"/>
              <a:sym typeface="Calibri"/>
            </a:endParaRPr>
          </a:p>
        </p:txBody>
      </p:sp>
      <p:pic>
        <p:nvPicPr>
          <p:cNvPr id="111" name="Google Shape;111;p9"/>
          <p:cNvPicPr preferRelativeResize="0"/>
          <p:nvPr/>
        </p:nvPicPr>
        <p:blipFill rotWithShape="1">
          <a:blip r:embed="rId2">
            <a:alphaModFix/>
          </a:blip>
          <a:srcRect/>
          <a:stretch/>
        </p:blipFill>
        <p:spPr>
          <a:xfrm>
            <a:off x="663922" y="571887"/>
            <a:ext cx="2057400" cy="548993"/>
          </a:xfrm>
          <a:prstGeom prst="rect">
            <a:avLst/>
          </a:prstGeom>
          <a:noFill/>
          <a:ln>
            <a:noFill/>
          </a:ln>
        </p:spPr>
      </p:pic>
    </p:spTree>
  </p:cSld>
  <p:clrMapOvr>
    <a:masterClrMapping/>
  </p:clrMapOvr>
  <p:extLst>
    <p:ext uri="{DCECCB84-F9BA-43D5-87BE-67443E8EF086}">
      <p15:sldGuideLst xmlns:p15="http://schemas.microsoft.com/office/powerpoint/2012/main">
        <p15:guide id="1" pos="397">
          <p15:clr>
            <a:srgbClr val="FBAE40"/>
          </p15:clr>
        </p15:guide>
        <p15:guide id="2" orient="horz" pos="378">
          <p15:clr>
            <a:srgbClr val="FBAE40"/>
          </p15:clr>
        </p15:guide>
        <p15:guide id="3" orient="horz" pos="923">
          <p15:clr>
            <a:srgbClr val="FBAE40"/>
          </p15:clr>
        </p15:guide>
        <p15:guide id="4" orient="horz" pos="1756">
          <p15:clr>
            <a:srgbClr val="FBAE40"/>
          </p15:clr>
        </p15:guide>
        <p15:guide id="5" pos="332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2 Line Title and Content">
  <p:cSld name="2_2 Line Title and Content">
    <p:spTree>
      <p:nvGrpSpPr>
        <p:cNvPr id="1" name="Shape 112"/>
        <p:cNvGrpSpPr/>
        <p:nvPr/>
      </p:nvGrpSpPr>
      <p:grpSpPr>
        <a:xfrm>
          <a:off x="0" y="0"/>
          <a:ext cx="0" cy="0"/>
          <a:chOff x="0" y="0"/>
          <a:chExt cx="0" cy="0"/>
        </a:xfrm>
      </p:grpSpPr>
      <p:sp>
        <p:nvSpPr>
          <p:cNvPr id="113" name="Google Shape;113;p1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Proxima Nova"/>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4" name="Google Shape;114;p1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1pPr>
            <a:lvl2pPr marL="0" marR="0" lvl="1"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2pPr>
            <a:lvl3pPr marL="0" marR="0" lvl="2"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3pPr>
            <a:lvl4pPr marL="0" marR="0" lvl="3"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4pPr>
            <a:lvl5pPr marL="0" marR="0" lvl="4"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5pPr>
            <a:lvl6pPr marL="0" marR="0" lvl="5"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6pPr>
            <a:lvl7pPr marL="0" marR="0" lvl="6"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7pPr>
            <a:lvl8pPr marL="0" marR="0" lvl="7"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8pPr>
            <a:lvl9pPr marL="0" marR="0" lvl="8" indent="0" algn="r">
              <a:spcBef>
                <a:spcPts val="0"/>
              </a:spcBef>
              <a:spcAft>
                <a:spcPts val="0"/>
              </a:spcAft>
              <a:buClr>
                <a:srgbClr val="888888"/>
              </a:buClr>
              <a:buSzPts val="900"/>
              <a:buFont typeface="Proxima Nova"/>
              <a:buNone/>
              <a:defRPr sz="900">
                <a:solidFill>
                  <a:srgbClr val="888888"/>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IN"/>
              <a:t>‹#›</a:t>
            </a:fld>
            <a:endParaRPr/>
          </a:p>
        </p:txBody>
      </p:sp>
      <p:sp>
        <p:nvSpPr>
          <p:cNvPr id="115" name="Google Shape;115;p10"/>
          <p:cNvSpPr txBox="1">
            <a:spLocks noGrp="1"/>
          </p:cNvSpPr>
          <p:nvPr>
            <p:ph type="body" idx="1"/>
          </p:nvPr>
        </p:nvSpPr>
        <p:spPr>
          <a:xfrm>
            <a:off x="3303588" y="1816100"/>
            <a:ext cx="5265737" cy="261937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6" name="Google Shape;116;p10"/>
          <p:cNvSpPr/>
          <p:nvPr/>
        </p:nvSpPr>
        <p:spPr>
          <a:xfrm>
            <a:off x="0" y="0"/>
            <a:ext cx="9144000" cy="636862"/>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13"/>
              <a:buFont typeface="Calibri"/>
              <a:buNone/>
            </a:pPr>
            <a:endParaRPr sz="1013">
              <a:solidFill>
                <a:schemeClr val="lt1"/>
              </a:solidFill>
              <a:latin typeface="Calibri"/>
              <a:ea typeface="Calibri"/>
              <a:cs typeface="Calibri"/>
              <a:sym typeface="Calibri"/>
            </a:endParaRPr>
          </a:p>
        </p:txBody>
      </p:sp>
      <p:sp>
        <p:nvSpPr>
          <p:cNvPr id="117" name="Google Shape;117;p10"/>
          <p:cNvSpPr txBox="1">
            <a:spLocks noGrp="1"/>
          </p:cNvSpPr>
          <p:nvPr>
            <p:ph type="title"/>
          </p:nvPr>
        </p:nvSpPr>
        <p:spPr>
          <a:xfrm>
            <a:off x="316679" y="121966"/>
            <a:ext cx="3735903" cy="38256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2400"/>
              <a:buFont typeface="Proxima Nova"/>
              <a:buNone/>
              <a:defRPr sz="2400" b="0" i="0">
                <a:solidFill>
                  <a:schemeClr val="lt1"/>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18" name="Google Shape;118;p10"/>
          <p:cNvPicPr preferRelativeResize="0"/>
          <p:nvPr/>
        </p:nvPicPr>
        <p:blipFill rotWithShape="1">
          <a:blip r:embed="rId2">
            <a:alphaModFix/>
          </a:blip>
          <a:srcRect/>
          <a:stretch/>
        </p:blipFill>
        <p:spPr>
          <a:xfrm>
            <a:off x="7929288" y="210064"/>
            <a:ext cx="813630" cy="217218"/>
          </a:xfrm>
          <a:prstGeom prst="rect">
            <a:avLst/>
          </a:prstGeom>
          <a:noFill/>
          <a:ln>
            <a:noFill/>
          </a:ln>
        </p:spPr>
      </p:pic>
    </p:spTree>
  </p:cSld>
  <p:clrMapOvr>
    <a:masterClrMapping/>
  </p:clrMapOvr>
  <p:extLst>
    <p:ext uri="{DCECCB84-F9BA-43D5-87BE-67443E8EF086}">
      <p15:sldGuideLst xmlns:p15="http://schemas.microsoft.com/office/powerpoint/2012/main">
        <p15:guide id="1" pos="397">
          <p15:clr>
            <a:srgbClr val="FBAE40"/>
          </p15:clr>
        </p15:guide>
        <p15:guide id="2" orient="horz" pos="378">
          <p15:clr>
            <a:srgbClr val="FBAE40"/>
          </p15:clr>
        </p15:guide>
        <p15:guide id="3" orient="horz" pos="923">
          <p15:clr>
            <a:srgbClr val="FBAE40"/>
          </p15:clr>
        </p15:guide>
        <p15:guide id="4" orient="horz" pos="2794">
          <p15:clr>
            <a:srgbClr val="FBAE40"/>
          </p15:clr>
        </p15:guide>
        <p15:guide id="5" pos="2081">
          <p15:clr>
            <a:srgbClr val="FBAE40"/>
          </p15:clr>
        </p15:guide>
        <p15:guide id="6" orient="horz" pos="1144">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30238" y="544498"/>
            <a:ext cx="6196824" cy="569927"/>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Proxima Nova"/>
                <a:ea typeface="Proxima Nova"/>
                <a:cs typeface="Proxima Nova"/>
                <a:sym typeface="Proxima Nov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Proxima Nova"/>
                <a:ea typeface="Proxima Nova"/>
                <a:cs typeface="Proxima Nova"/>
                <a:sym typeface="Proxima Nova"/>
              </a:defRPr>
            </a:lvl1pPr>
            <a:lvl2pPr marL="0" marR="0" lvl="1" indent="0" algn="r" rtl="0">
              <a:spcBef>
                <a:spcPts val="0"/>
              </a:spcBef>
              <a:buNone/>
              <a:defRPr sz="900" b="0" i="0" u="none" strike="noStrike" cap="none">
                <a:solidFill>
                  <a:srgbClr val="888888"/>
                </a:solidFill>
                <a:latin typeface="Proxima Nova"/>
                <a:ea typeface="Proxima Nova"/>
                <a:cs typeface="Proxima Nova"/>
                <a:sym typeface="Proxima Nova"/>
              </a:defRPr>
            </a:lvl2pPr>
            <a:lvl3pPr marL="0" marR="0" lvl="2" indent="0" algn="r" rtl="0">
              <a:spcBef>
                <a:spcPts val="0"/>
              </a:spcBef>
              <a:buNone/>
              <a:defRPr sz="900" b="0" i="0" u="none" strike="noStrike" cap="none">
                <a:solidFill>
                  <a:srgbClr val="888888"/>
                </a:solidFill>
                <a:latin typeface="Proxima Nova"/>
                <a:ea typeface="Proxima Nova"/>
                <a:cs typeface="Proxima Nova"/>
                <a:sym typeface="Proxima Nova"/>
              </a:defRPr>
            </a:lvl3pPr>
            <a:lvl4pPr marL="0" marR="0" lvl="3" indent="0" algn="r" rtl="0">
              <a:spcBef>
                <a:spcPts val="0"/>
              </a:spcBef>
              <a:buNone/>
              <a:defRPr sz="900" b="0" i="0" u="none" strike="noStrike" cap="none">
                <a:solidFill>
                  <a:srgbClr val="888888"/>
                </a:solidFill>
                <a:latin typeface="Proxima Nova"/>
                <a:ea typeface="Proxima Nova"/>
                <a:cs typeface="Proxima Nova"/>
                <a:sym typeface="Proxima Nova"/>
              </a:defRPr>
            </a:lvl4pPr>
            <a:lvl5pPr marL="0" marR="0" lvl="4" indent="0" algn="r" rtl="0">
              <a:spcBef>
                <a:spcPts val="0"/>
              </a:spcBef>
              <a:buNone/>
              <a:defRPr sz="900" b="0" i="0" u="none" strike="noStrike" cap="none">
                <a:solidFill>
                  <a:srgbClr val="888888"/>
                </a:solidFill>
                <a:latin typeface="Proxima Nova"/>
                <a:ea typeface="Proxima Nova"/>
                <a:cs typeface="Proxima Nova"/>
                <a:sym typeface="Proxima Nova"/>
              </a:defRPr>
            </a:lvl5pPr>
            <a:lvl6pPr marL="0" marR="0" lvl="5" indent="0" algn="r" rtl="0">
              <a:spcBef>
                <a:spcPts val="0"/>
              </a:spcBef>
              <a:buNone/>
              <a:defRPr sz="900" b="0" i="0" u="none" strike="noStrike" cap="none">
                <a:solidFill>
                  <a:srgbClr val="888888"/>
                </a:solidFill>
                <a:latin typeface="Proxima Nova"/>
                <a:ea typeface="Proxima Nova"/>
                <a:cs typeface="Proxima Nova"/>
                <a:sym typeface="Proxima Nova"/>
              </a:defRPr>
            </a:lvl6pPr>
            <a:lvl7pPr marL="0" marR="0" lvl="6" indent="0" algn="r" rtl="0">
              <a:spcBef>
                <a:spcPts val="0"/>
              </a:spcBef>
              <a:buNone/>
              <a:defRPr sz="900" b="0" i="0" u="none" strike="noStrike" cap="none">
                <a:solidFill>
                  <a:srgbClr val="888888"/>
                </a:solidFill>
                <a:latin typeface="Proxima Nova"/>
                <a:ea typeface="Proxima Nova"/>
                <a:cs typeface="Proxima Nova"/>
                <a:sym typeface="Proxima Nova"/>
              </a:defRPr>
            </a:lvl7pPr>
            <a:lvl8pPr marL="0" marR="0" lvl="7" indent="0" algn="r" rtl="0">
              <a:spcBef>
                <a:spcPts val="0"/>
              </a:spcBef>
              <a:buNone/>
              <a:defRPr sz="900" b="0" i="0" u="none" strike="noStrike" cap="none">
                <a:solidFill>
                  <a:srgbClr val="888888"/>
                </a:solidFill>
                <a:latin typeface="Proxima Nova"/>
                <a:ea typeface="Proxima Nova"/>
                <a:cs typeface="Proxima Nova"/>
                <a:sym typeface="Proxima Nova"/>
              </a:defRPr>
            </a:lvl8pPr>
            <a:lvl9pPr marL="0" marR="0" lvl="8" indent="0" algn="r" rtl="0">
              <a:spcBef>
                <a:spcPts val="0"/>
              </a:spcBef>
              <a:buNone/>
              <a:defRPr sz="900" b="0" i="0" u="none" strike="noStrike" cap="none">
                <a:solidFill>
                  <a:srgbClr val="888888"/>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IN"/>
              <a:t>‹#›</a:t>
            </a:fld>
            <a:endParaRPr/>
          </a:p>
        </p:txBody>
      </p:sp>
      <p:pic>
        <p:nvPicPr>
          <p:cNvPr id="13" name="Google Shape;13;p1"/>
          <p:cNvPicPr preferRelativeResize="0"/>
          <p:nvPr/>
        </p:nvPicPr>
        <p:blipFill rotWithShape="1">
          <a:blip r:embed="rId35">
            <a:alphaModFix/>
          </a:blip>
          <a:srcRect/>
          <a:stretch/>
        </p:blipFill>
        <p:spPr>
          <a:xfrm>
            <a:off x="7929762" y="209484"/>
            <a:ext cx="814046" cy="21721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1" r:id="rId3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398">
          <p15:clr>
            <a:srgbClr val="F26B43"/>
          </p15:clr>
        </p15:guide>
        <p15:guide id="2" orient="horz" pos="191">
          <p15:clr>
            <a:srgbClr val="F26B43"/>
          </p15:clr>
        </p15:guide>
        <p15:guide id="3" orient="horz" pos="344">
          <p15:clr>
            <a:srgbClr val="F26B43"/>
          </p15:clr>
        </p15:guide>
        <p15:guide id="4" pos="39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1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spreadsheets/d/1-JF8O3RVSDfG0YYCNvuF2J_2KDHaomnz4IdpZdsLS44/edit?resourcekey#gid=250944910" TargetMode="External"/><Relationship Id="rId2" Type="http://schemas.openxmlformats.org/officeDocument/2006/relationships/hyperlink" Target="https://forms.gle/CSdrnGuGA16qcNLE6" TargetMode="External"/><Relationship Id="rId1" Type="http://schemas.openxmlformats.org/officeDocument/2006/relationships/slideLayout" Target="../slideLayouts/slideLayout5.xml"/><Relationship Id="rId5" Type="http://schemas.openxmlformats.org/officeDocument/2006/relationships/hyperlink" Target="https://docs.google.com/document/d/1c24MICx-pdeq03qYVbsK-ZU2fHWBLTd_LaL0ySgZzRI/edit" TargetMode="External"/><Relationship Id="rId4" Type="http://schemas.openxmlformats.org/officeDocument/2006/relationships/hyperlink" Target="https://docs.google.com/document/d/1P7VfTZmnkfzCGS2TVEyQlDYPSDCmkm8SlCVEg9jGccI/edit?usp=shari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82.png"/></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46.jfif"/><Relationship Id="rId13" Type="http://schemas.openxmlformats.org/officeDocument/2006/relationships/image" Target="../media/image51.png"/><Relationship Id="rId3" Type="http://schemas.openxmlformats.org/officeDocument/2006/relationships/image" Target="../media/image41.jfif"/><Relationship Id="rId7" Type="http://schemas.openxmlformats.org/officeDocument/2006/relationships/image" Target="../media/image45.jfif"/><Relationship Id="rId12"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44.png"/><Relationship Id="rId11" Type="http://schemas.openxmlformats.org/officeDocument/2006/relationships/image" Target="../media/image49.jfif"/><Relationship Id="rId5" Type="http://schemas.openxmlformats.org/officeDocument/2006/relationships/image" Target="../media/image43.jfif"/><Relationship Id="rId10" Type="http://schemas.openxmlformats.org/officeDocument/2006/relationships/image" Target="../media/image48.jfif"/><Relationship Id="rId4" Type="http://schemas.openxmlformats.org/officeDocument/2006/relationships/image" Target="../media/image42.jpg"/><Relationship Id="rId9" Type="http://schemas.openxmlformats.org/officeDocument/2006/relationships/image" Target="../media/image47.jfif"/></Relationships>
</file>

<file path=ppt/slides/_rels/slide80.xml.rels><?xml version="1.0" encoding="UTF-8" standalone="yes"?>
<Relationships xmlns="http://schemas.openxmlformats.org/package/2006/relationships"><Relationship Id="rId2" Type="http://schemas.openxmlformats.org/officeDocument/2006/relationships/image" Target="../media/image114.jp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hyperlink" Target="https://miro.com/app/board/uXjVP8hULEU=/" TargetMode="Externa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34"/>
          <p:cNvSpPr txBox="1"/>
          <p:nvPr/>
        </p:nvSpPr>
        <p:spPr>
          <a:xfrm>
            <a:off x="851654" y="2689965"/>
            <a:ext cx="6895200" cy="1577483"/>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Proxima Nova"/>
              <a:buNone/>
            </a:pPr>
            <a:r>
              <a:rPr lang="en-IN" sz="4000" dirty="0">
                <a:solidFill>
                  <a:schemeClr val="dk1"/>
                </a:solidFill>
                <a:latin typeface="Proxima Nova"/>
                <a:ea typeface="Proxima Nova"/>
                <a:cs typeface="Proxima Nova"/>
                <a:sym typeface="Proxima Nova"/>
              </a:rPr>
              <a:t>Product Management</a:t>
            </a:r>
            <a:endParaRPr sz="4000" dirty="0">
              <a:solidFill>
                <a:schemeClr val="dk1"/>
              </a:solidFill>
              <a:latin typeface="Proxima Nova"/>
              <a:ea typeface="Proxima Nova"/>
              <a:cs typeface="Proxima Nova"/>
              <a:sym typeface="Proxima Nova"/>
            </a:endParaRPr>
          </a:p>
          <a:p>
            <a:pPr marL="0" lvl="0" indent="0" algn="ctr" rtl="0">
              <a:lnSpc>
                <a:spcPct val="90000"/>
              </a:lnSpc>
              <a:spcBef>
                <a:spcPts val="0"/>
              </a:spcBef>
              <a:spcAft>
                <a:spcPts val="0"/>
              </a:spcAft>
              <a:buClr>
                <a:schemeClr val="dk1"/>
              </a:buClr>
              <a:buSzPts val="4000"/>
              <a:buFont typeface="Proxima Nova"/>
              <a:buNone/>
            </a:pPr>
            <a:r>
              <a:rPr lang="en-IN" sz="4000" dirty="0">
                <a:solidFill>
                  <a:schemeClr val="dk1"/>
                </a:solidFill>
                <a:latin typeface="Proxima Nova"/>
                <a:ea typeface="Proxima Nova"/>
                <a:cs typeface="Proxima Nova"/>
                <a:sym typeface="Proxima Nova"/>
              </a:rPr>
              <a:t>Certification Program</a:t>
            </a:r>
            <a:endParaRPr sz="4000" dirty="0">
              <a:solidFill>
                <a:schemeClr val="dk1"/>
              </a:solidFill>
              <a:latin typeface="Proxima Nova"/>
              <a:ea typeface="Proxima Nova"/>
              <a:cs typeface="Proxima Nova"/>
              <a:sym typeface="Proxima Nova"/>
            </a:endParaRPr>
          </a:p>
          <a:p>
            <a:pPr marL="0" lvl="0" indent="0" algn="ctr" rtl="0">
              <a:lnSpc>
                <a:spcPct val="90000"/>
              </a:lnSpc>
              <a:spcBef>
                <a:spcPts val="0"/>
              </a:spcBef>
              <a:spcAft>
                <a:spcPts val="0"/>
              </a:spcAft>
              <a:buClr>
                <a:schemeClr val="dk1"/>
              </a:buClr>
              <a:buSzPts val="4000"/>
              <a:buFont typeface="Proxima Nova"/>
              <a:buNone/>
            </a:pPr>
            <a:r>
              <a:rPr lang="en-IN" sz="2400" i="1" dirty="0">
                <a:solidFill>
                  <a:srgbClr val="FF0000"/>
                </a:solidFill>
                <a:latin typeface="Proxima Nova"/>
                <a:ea typeface="Proxima Nova"/>
                <a:cs typeface="Proxima Nova"/>
                <a:sym typeface="Proxima Nova"/>
              </a:rPr>
              <a:t>Industry Project – I</a:t>
            </a:r>
          </a:p>
          <a:p>
            <a:pPr marL="0" lvl="0" indent="0" algn="ctr" rtl="0">
              <a:lnSpc>
                <a:spcPct val="90000"/>
              </a:lnSpc>
              <a:spcBef>
                <a:spcPts val="0"/>
              </a:spcBef>
              <a:spcAft>
                <a:spcPts val="0"/>
              </a:spcAft>
              <a:buClr>
                <a:schemeClr val="dk1"/>
              </a:buClr>
              <a:buSzPts val="4000"/>
              <a:buFont typeface="Proxima Nova"/>
              <a:buNone/>
            </a:pPr>
            <a:r>
              <a:rPr lang="en-IN" sz="2400" b="1" i="1" dirty="0">
                <a:solidFill>
                  <a:srgbClr val="FF0000"/>
                </a:solidFill>
                <a:latin typeface="Proxima Nova"/>
                <a:ea typeface="Proxima Nova"/>
                <a:cs typeface="Proxima Nova"/>
                <a:sym typeface="Proxima Nova"/>
              </a:rPr>
              <a:t>Eatery</a:t>
            </a:r>
          </a:p>
          <a:p>
            <a:pPr marL="0" lvl="0" indent="0" algn="ctr" rtl="0">
              <a:lnSpc>
                <a:spcPct val="90000"/>
              </a:lnSpc>
              <a:spcBef>
                <a:spcPts val="0"/>
              </a:spcBef>
              <a:spcAft>
                <a:spcPts val="0"/>
              </a:spcAft>
              <a:buClr>
                <a:schemeClr val="dk1"/>
              </a:buClr>
              <a:buSzPts val="4000"/>
              <a:buFont typeface="Proxima Nova"/>
              <a:buNone/>
            </a:pPr>
            <a:endParaRPr lang="en-IN" sz="2400" i="1" dirty="0">
              <a:solidFill>
                <a:srgbClr val="FF0000"/>
              </a:solidFill>
              <a:latin typeface="Proxima Nova"/>
              <a:ea typeface="Proxima Nova"/>
              <a:cs typeface="Proxima Nova"/>
              <a:sym typeface="Proxima Nova"/>
            </a:endParaRPr>
          </a:p>
          <a:p>
            <a:pPr marL="0" lvl="0" indent="0" algn="ctr" rtl="0">
              <a:lnSpc>
                <a:spcPct val="90000"/>
              </a:lnSpc>
              <a:spcBef>
                <a:spcPts val="0"/>
              </a:spcBef>
              <a:spcAft>
                <a:spcPts val="0"/>
              </a:spcAft>
              <a:buClr>
                <a:schemeClr val="dk1"/>
              </a:buClr>
              <a:buSzPts val="4000"/>
              <a:buFont typeface="Proxima Nova"/>
              <a:buNone/>
            </a:pPr>
            <a:endParaRPr lang="en-IN" sz="2400" i="1" dirty="0">
              <a:solidFill>
                <a:srgbClr val="FF0000"/>
              </a:solidFill>
              <a:latin typeface="Proxima Nova"/>
              <a:ea typeface="Proxima Nova"/>
              <a:cs typeface="Proxima Nova"/>
              <a:sym typeface="Proxima Nova"/>
            </a:endParaRPr>
          </a:p>
          <a:p>
            <a:pPr algn="ctr">
              <a:lnSpc>
                <a:spcPct val="90000"/>
              </a:lnSpc>
              <a:buClr>
                <a:schemeClr val="dk1"/>
              </a:buClr>
              <a:buSzPts val="4000"/>
            </a:pPr>
            <a:r>
              <a:rPr lang="en-US" sz="1200" i="1" dirty="0">
                <a:solidFill>
                  <a:srgbClr val="C00000"/>
                </a:solidFill>
                <a:latin typeface="Proxima Nova"/>
              </a:rPr>
              <a:t>Eat to love, love to partake the feast</a:t>
            </a:r>
            <a:endParaRPr sz="1200" i="1" dirty="0">
              <a:solidFill>
                <a:srgbClr val="C00000"/>
              </a:solidFill>
              <a:latin typeface="Proxima Nova"/>
              <a:sym typeface="Proxima Nova"/>
            </a:endParaRPr>
          </a:p>
        </p:txBody>
      </p:sp>
      <p:pic>
        <p:nvPicPr>
          <p:cNvPr id="616" name="Google Shape;616;p34"/>
          <p:cNvPicPr preferRelativeResize="0"/>
          <p:nvPr/>
        </p:nvPicPr>
        <p:blipFill rotWithShape="1">
          <a:blip r:embed="rId3">
            <a:alphaModFix/>
          </a:blip>
          <a:srcRect/>
          <a:stretch/>
        </p:blipFill>
        <p:spPr>
          <a:xfrm>
            <a:off x="7582370" y="0"/>
            <a:ext cx="1356542" cy="1577482"/>
          </a:xfrm>
          <a:prstGeom prst="rect">
            <a:avLst/>
          </a:prstGeom>
          <a:noFill/>
          <a:ln>
            <a:noFill/>
          </a:ln>
        </p:spPr>
      </p:pic>
      <p:sp>
        <p:nvSpPr>
          <p:cNvPr id="617" name="Google Shape;617;p34"/>
          <p:cNvSpPr txBox="1">
            <a:spLocks noGrp="1"/>
          </p:cNvSpPr>
          <p:nvPr>
            <p:ph type="sldNum" idx="12"/>
          </p:nvPr>
        </p:nvSpPr>
        <p:spPr>
          <a:xfrm>
            <a:off x="6616976" y="4012406"/>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1</a:t>
            </a:fld>
            <a:endParaRPr dirty="0"/>
          </a:p>
        </p:txBody>
      </p:sp>
      <p:pic>
        <p:nvPicPr>
          <p:cNvPr id="5" name="Picture 4">
            <a:extLst>
              <a:ext uri="{FF2B5EF4-FFF2-40B4-BE49-F238E27FC236}">
                <a16:creationId xmlns:a16="http://schemas.microsoft.com/office/drawing/2014/main" id="{382A9ACD-F1BE-ADAE-9C5C-18E9481838A0}"/>
              </a:ext>
            </a:extLst>
          </p:cNvPr>
          <p:cNvPicPr>
            <a:picLocks noChangeAspect="1"/>
          </p:cNvPicPr>
          <p:nvPr/>
        </p:nvPicPr>
        <p:blipFill>
          <a:blip r:embed="rId4"/>
          <a:stretch>
            <a:fillRect/>
          </a:stretch>
        </p:blipFill>
        <p:spPr>
          <a:xfrm>
            <a:off x="3948599" y="3369443"/>
            <a:ext cx="701310" cy="6429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351CEDBC-586E-F671-F885-FB9123EC07F5}"/>
              </a:ext>
            </a:extLst>
          </p:cNvPr>
          <p:cNvSpPr txBox="1">
            <a:spLocks/>
          </p:cNvSpPr>
          <p:nvPr/>
        </p:nvSpPr>
        <p:spPr>
          <a:xfrm>
            <a:off x="164279" y="121966"/>
            <a:ext cx="5427905" cy="38256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2400"/>
              <a:buFont typeface="Proxima Nova"/>
              <a:buNone/>
              <a:defRPr sz="2400" b="0" i="0" u="none" strike="noStrike" cap="none">
                <a:solidFill>
                  <a:schemeClr val="lt1"/>
                </a:solidFill>
                <a:latin typeface="Proxima Nova"/>
                <a:ea typeface="Proxima Nova"/>
                <a:cs typeface="Proxima Nova"/>
                <a:sym typeface="Proxima Nov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IN" dirty="0" err="1"/>
              <a:t>Comparision</a:t>
            </a:r>
            <a:r>
              <a:rPr lang="en-IN" dirty="0"/>
              <a:t> DC1 vs DC2</a:t>
            </a:r>
          </a:p>
        </p:txBody>
      </p:sp>
      <p:sp>
        <p:nvSpPr>
          <p:cNvPr id="10" name="Google Shape;683;p43">
            <a:extLst>
              <a:ext uri="{FF2B5EF4-FFF2-40B4-BE49-F238E27FC236}">
                <a16:creationId xmlns:a16="http://schemas.microsoft.com/office/drawing/2014/main" id="{ADBB31F5-D762-F85A-6E7F-E45C58AE88AD}"/>
              </a:ext>
            </a:extLst>
          </p:cNvPr>
          <p:cNvSpPr txBox="1"/>
          <p:nvPr/>
        </p:nvSpPr>
        <p:spPr>
          <a:xfrm>
            <a:off x="7888720" y="4845700"/>
            <a:ext cx="1386725" cy="49320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IN" sz="1200" dirty="0">
                <a:latin typeface="Calibri"/>
                <a:ea typeface="Calibri"/>
                <a:cs typeface="Calibri"/>
                <a:sym typeface="Calibri"/>
              </a:rPr>
              <a:t>Continued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p:txBody>
      </p:sp>
      <p:pic>
        <p:nvPicPr>
          <p:cNvPr id="7" name="Picture 6">
            <a:extLst>
              <a:ext uri="{FF2B5EF4-FFF2-40B4-BE49-F238E27FC236}">
                <a16:creationId xmlns:a16="http://schemas.microsoft.com/office/drawing/2014/main" id="{DB6C8253-9AC6-21B7-0228-98D02188BB2A}"/>
              </a:ext>
            </a:extLst>
          </p:cNvPr>
          <p:cNvPicPr>
            <a:picLocks noChangeAspect="1"/>
          </p:cNvPicPr>
          <p:nvPr/>
        </p:nvPicPr>
        <p:blipFill>
          <a:blip r:embed="rId2"/>
          <a:stretch>
            <a:fillRect/>
          </a:stretch>
        </p:blipFill>
        <p:spPr>
          <a:xfrm>
            <a:off x="170481" y="1095565"/>
            <a:ext cx="8803037" cy="3246837"/>
          </a:xfrm>
          <a:prstGeom prst="rect">
            <a:avLst/>
          </a:prstGeom>
        </p:spPr>
      </p:pic>
    </p:spTree>
    <p:extLst>
      <p:ext uri="{BB962C8B-B14F-4D97-AF65-F5344CB8AC3E}">
        <p14:creationId xmlns:p14="http://schemas.microsoft.com/office/powerpoint/2010/main" val="840872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52136F-80EA-8BAB-F220-ECC7891F3A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11</a:t>
            </a:fld>
            <a:endParaRPr lang="en-IN"/>
          </a:p>
        </p:txBody>
      </p:sp>
      <p:sp>
        <p:nvSpPr>
          <p:cNvPr id="4" name="Title 3">
            <a:extLst>
              <a:ext uri="{FF2B5EF4-FFF2-40B4-BE49-F238E27FC236}">
                <a16:creationId xmlns:a16="http://schemas.microsoft.com/office/drawing/2014/main" id="{44A13963-6ED6-7DF2-4437-C8D5AB7260C5}"/>
              </a:ext>
            </a:extLst>
          </p:cNvPr>
          <p:cNvSpPr>
            <a:spLocks noGrp="1"/>
          </p:cNvSpPr>
          <p:nvPr>
            <p:ph type="title"/>
          </p:nvPr>
        </p:nvSpPr>
        <p:spPr>
          <a:xfrm>
            <a:off x="316679" y="121966"/>
            <a:ext cx="4582981" cy="382564"/>
          </a:xfrm>
        </p:spPr>
        <p:txBody>
          <a:bodyPr/>
          <a:lstStyle/>
          <a:p>
            <a:r>
              <a:rPr lang="en-IN" dirty="0"/>
              <a:t>SWOT Analysis – Zomato(DC1)</a:t>
            </a:r>
          </a:p>
        </p:txBody>
      </p:sp>
      <p:pic>
        <p:nvPicPr>
          <p:cNvPr id="5" name="Picture 4">
            <a:extLst>
              <a:ext uri="{FF2B5EF4-FFF2-40B4-BE49-F238E27FC236}">
                <a16:creationId xmlns:a16="http://schemas.microsoft.com/office/drawing/2014/main" id="{B2208856-4019-7F9E-B948-04D855F34E48}"/>
              </a:ext>
            </a:extLst>
          </p:cNvPr>
          <p:cNvPicPr>
            <a:picLocks noChangeAspect="1"/>
          </p:cNvPicPr>
          <p:nvPr/>
        </p:nvPicPr>
        <p:blipFill>
          <a:blip r:embed="rId2"/>
          <a:stretch>
            <a:fillRect/>
          </a:stretch>
        </p:blipFill>
        <p:spPr>
          <a:xfrm>
            <a:off x="1027030" y="2337296"/>
            <a:ext cx="846903" cy="848047"/>
          </a:xfrm>
          <a:prstGeom prst="rect">
            <a:avLst/>
          </a:prstGeom>
        </p:spPr>
      </p:pic>
      <p:pic>
        <p:nvPicPr>
          <p:cNvPr id="9" name="Picture 8">
            <a:extLst>
              <a:ext uri="{FF2B5EF4-FFF2-40B4-BE49-F238E27FC236}">
                <a16:creationId xmlns:a16="http://schemas.microsoft.com/office/drawing/2014/main" id="{FC2BA239-23CB-17EE-2F84-E904A9B1BE78}"/>
              </a:ext>
            </a:extLst>
          </p:cNvPr>
          <p:cNvPicPr>
            <a:picLocks noChangeAspect="1"/>
          </p:cNvPicPr>
          <p:nvPr/>
        </p:nvPicPr>
        <p:blipFill>
          <a:blip r:embed="rId3"/>
          <a:stretch>
            <a:fillRect/>
          </a:stretch>
        </p:blipFill>
        <p:spPr>
          <a:xfrm>
            <a:off x="3392992" y="716388"/>
            <a:ext cx="5380186" cy="4089861"/>
          </a:xfrm>
          <a:prstGeom prst="rect">
            <a:avLst/>
          </a:prstGeom>
        </p:spPr>
      </p:pic>
    </p:spTree>
    <p:extLst>
      <p:ext uri="{BB962C8B-B14F-4D97-AF65-F5344CB8AC3E}">
        <p14:creationId xmlns:p14="http://schemas.microsoft.com/office/powerpoint/2010/main" val="2197529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8BCC8D-98B7-99B6-9E22-D390C38537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12</a:t>
            </a:fld>
            <a:endParaRPr lang="en-IN"/>
          </a:p>
        </p:txBody>
      </p:sp>
      <p:sp>
        <p:nvSpPr>
          <p:cNvPr id="4" name="Title 3">
            <a:extLst>
              <a:ext uri="{FF2B5EF4-FFF2-40B4-BE49-F238E27FC236}">
                <a16:creationId xmlns:a16="http://schemas.microsoft.com/office/drawing/2014/main" id="{0EAAA10A-B7A9-DB62-2119-BDAC88627DF9}"/>
              </a:ext>
            </a:extLst>
          </p:cNvPr>
          <p:cNvSpPr>
            <a:spLocks noGrp="1"/>
          </p:cNvSpPr>
          <p:nvPr>
            <p:ph type="title"/>
          </p:nvPr>
        </p:nvSpPr>
        <p:spPr>
          <a:xfrm>
            <a:off x="316679" y="121966"/>
            <a:ext cx="4659181" cy="382564"/>
          </a:xfrm>
        </p:spPr>
        <p:txBody>
          <a:bodyPr/>
          <a:lstStyle/>
          <a:p>
            <a:r>
              <a:rPr lang="en-IN" dirty="0"/>
              <a:t>SWOT Analysis – Swiggy(DC2)</a:t>
            </a:r>
          </a:p>
        </p:txBody>
      </p:sp>
      <p:pic>
        <p:nvPicPr>
          <p:cNvPr id="5" name="Picture 4">
            <a:extLst>
              <a:ext uri="{FF2B5EF4-FFF2-40B4-BE49-F238E27FC236}">
                <a16:creationId xmlns:a16="http://schemas.microsoft.com/office/drawing/2014/main" id="{71390AE6-FFB5-4013-8838-D1E7EEEE2E25}"/>
              </a:ext>
            </a:extLst>
          </p:cNvPr>
          <p:cNvPicPr>
            <a:picLocks noChangeAspect="1"/>
          </p:cNvPicPr>
          <p:nvPr/>
        </p:nvPicPr>
        <p:blipFill>
          <a:blip r:embed="rId2"/>
          <a:stretch>
            <a:fillRect/>
          </a:stretch>
        </p:blipFill>
        <p:spPr>
          <a:xfrm>
            <a:off x="979503" y="2307886"/>
            <a:ext cx="1008944" cy="787751"/>
          </a:xfrm>
          <a:prstGeom prst="rect">
            <a:avLst/>
          </a:prstGeom>
        </p:spPr>
      </p:pic>
      <p:pic>
        <p:nvPicPr>
          <p:cNvPr id="9" name="Picture 8">
            <a:extLst>
              <a:ext uri="{FF2B5EF4-FFF2-40B4-BE49-F238E27FC236}">
                <a16:creationId xmlns:a16="http://schemas.microsoft.com/office/drawing/2014/main" id="{1A48FBD9-FA82-5887-E784-8424E5B67D0B}"/>
              </a:ext>
            </a:extLst>
          </p:cNvPr>
          <p:cNvPicPr>
            <a:picLocks noChangeAspect="1"/>
          </p:cNvPicPr>
          <p:nvPr/>
        </p:nvPicPr>
        <p:blipFill>
          <a:blip r:embed="rId3"/>
          <a:stretch>
            <a:fillRect/>
          </a:stretch>
        </p:blipFill>
        <p:spPr>
          <a:xfrm>
            <a:off x="3022169" y="813661"/>
            <a:ext cx="5839988" cy="3953602"/>
          </a:xfrm>
          <a:prstGeom prst="rect">
            <a:avLst/>
          </a:prstGeom>
        </p:spPr>
      </p:pic>
    </p:spTree>
    <p:extLst>
      <p:ext uri="{BB962C8B-B14F-4D97-AF65-F5344CB8AC3E}">
        <p14:creationId xmlns:p14="http://schemas.microsoft.com/office/powerpoint/2010/main" val="3826265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4097C7-6460-76A5-CBE4-9E8C905B763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13</a:t>
            </a:fld>
            <a:endParaRPr lang="en-IN"/>
          </a:p>
        </p:txBody>
      </p:sp>
      <p:sp>
        <p:nvSpPr>
          <p:cNvPr id="4" name="Title 3">
            <a:extLst>
              <a:ext uri="{FF2B5EF4-FFF2-40B4-BE49-F238E27FC236}">
                <a16:creationId xmlns:a16="http://schemas.microsoft.com/office/drawing/2014/main" id="{0120C547-DE58-5880-93CC-0EFEA5701407}"/>
              </a:ext>
            </a:extLst>
          </p:cNvPr>
          <p:cNvSpPr>
            <a:spLocks noGrp="1"/>
          </p:cNvSpPr>
          <p:nvPr>
            <p:ph type="title"/>
          </p:nvPr>
        </p:nvSpPr>
        <p:spPr>
          <a:xfrm>
            <a:off x="316679" y="121966"/>
            <a:ext cx="4991490" cy="382564"/>
          </a:xfrm>
        </p:spPr>
        <p:txBody>
          <a:bodyPr/>
          <a:lstStyle/>
          <a:p>
            <a:r>
              <a:rPr lang="en-IN" dirty="0"/>
              <a:t>Product review and performance</a:t>
            </a:r>
          </a:p>
        </p:txBody>
      </p:sp>
      <p:pic>
        <p:nvPicPr>
          <p:cNvPr id="6" name="Picture 5">
            <a:extLst>
              <a:ext uri="{FF2B5EF4-FFF2-40B4-BE49-F238E27FC236}">
                <a16:creationId xmlns:a16="http://schemas.microsoft.com/office/drawing/2014/main" id="{E38B2B2F-55B0-09A4-CA62-6FABC8A773A3}"/>
              </a:ext>
            </a:extLst>
          </p:cNvPr>
          <p:cNvPicPr>
            <a:picLocks noChangeAspect="1"/>
          </p:cNvPicPr>
          <p:nvPr/>
        </p:nvPicPr>
        <p:blipFill>
          <a:blip r:embed="rId2"/>
          <a:stretch>
            <a:fillRect/>
          </a:stretch>
        </p:blipFill>
        <p:spPr>
          <a:xfrm>
            <a:off x="683664" y="1231714"/>
            <a:ext cx="7559695" cy="3284505"/>
          </a:xfrm>
          <a:prstGeom prst="rect">
            <a:avLst/>
          </a:prstGeom>
        </p:spPr>
      </p:pic>
    </p:spTree>
    <p:extLst>
      <p:ext uri="{BB962C8B-B14F-4D97-AF65-F5344CB8AC3E}">
        <p14:creationId xmlns:p14="http://schemas.microsoft.com/office/powerpoint/2010/main" val="3156128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EE4D79-801F-9305-0EB4-8274074169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14</a:t>
            </a:fld>
            <a:endParaRPr lang="en-IN"/>
          </a:p>
        </p:txBody>
      </p:sp>
      <p:sp>
        <p:nvSpPr>
          <p:cNvPr id="4" name="Title 3">
            <a:extLst>
              <a:ext uri="{FF2B5EF4-FFF2-40B4-BE49-F238E27FC236}">
                <a16:creationId xmlns:a16="http://schemas.microsoft.com/office/drawing/2014/main" id="{F3BD2FA0-201A-A364-091E-C5FF885C285F}"/>
              </a:ext>
            </a:extLst>
          </p:cNvPr>
          <p:cNvSpPr>
            <a:spLocks noGrp="1"/>
          </p:cNvSpPr>
          <p:nvPr>
            <p:ph type="title"/>
          </p:nvPr>
        </p:nvSpPr>
        <p:spPr>
          <a:xfrm>
            <a:off x="316679" y="121966"/>
            <a:ext cx="5047801" cy="382564"/>
          </a:xfrm>
        </p:spPr>
        <p:txBody>
          <a:bodyPr/>
          <a:lstStyle/>
          <a:p>
            <a:r>
              <a:rPr lang="en-IN" dirty="0"/>
              <a:t>Pain &amp; Gains &amp; Future initiatives</a:t>
            </a:r>
          </a:p>
        </p:txBody>
      </p:sp>
      <p:pic>
        <p:nvPicPr>
          <p:cNvPr id="10" name="Picture 9">
            <a:extLst>
              <a:ext uri="{FF2B5EF4-FFF2-40B4-BE49-F238E27FC236}">
                <a16:creationId xmlns:a16="http://schemas.microsoft.com/office/drawing/2014/main" id="{8037D5B7-9E8F-A08B-4250-2E59E2859A0A}"/>
              </a:ext>
            </a:extLst>
          </p:cNvPr>
          <p:cNvPicPr>
            <a:picLocks noChangeAspect="1"/>
          </p:cNvPicPr>
          <p:nvPr/>
        </p:nvPicPr>
        <p:blipFill>
          <a:blip r:embed="rId2"/>
          <a:stretch>
            <a:fillRect/>
          </a:stretch>
        </p:blipFill>
        <p:spPr>
          <a:xfrm>
            <a:off x="1" y="640034"/>
            <a:ext cx="9144000" cy="4503466"/>
          </a:xfrm>
          <a:prstGeom prst="rect">
            <a:avLst/>
          </a:prstGeom>
        </p:spPr>
      </p:pic>
    </p:spTree>
    <p:extLst>
      <p:ext uri="{BB962C8B-B14F-4D97-AF65-F5344CB8AC3E}">
        <p14:creationId xmlns:p14="http://schemas.microsoft.com/office/powerpoint/2010/main" val="1063281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41"/>
          <p:cNvSpPr txBox="1">
            <a:spLocks noGrp="1"/>
          </p:cNvSpPr>
          <p:nvPr>
            <p:ph type="title"/>
          </p:nvPr>
        </p:nvSpPr>
        <p:spPr>
          <a:xfrm>
            <a:off x="618150" y="2232650"/>
            <a:ext cx="7907700" cy="56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IN"/>
              <a:t>Part 2: User Research</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42"/>
          <p:cNvSpPr txBox="1">
            <a:spLocks noGrp="1"/>
          </p:cNvSpPr>
          <p:nvPr>
            <p:ph type="title"/>
          </p:nvPr>
        </p:nvSpPr>
        <p:spPr>
          <a:xfrm>
            <a:off x="316676" y="121975"/>
            <a:ext cx="7239000"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IN"/>
              <a:t>Objectives and Hypotheses</a:t>
            </a:r>
            <a:endParaRPr/>
          </a:p>
        </p:txBody>
      </p:sp>
      <p:pic>
        <p:nvPicPr>
          <p:cNvPr id="14" name="Picture 13">
            <a:extLst>
              <a:ext uri="{FF2B5EF4-FFF2-40B4-BE49-F238E27FC236}">
                <a16:creationId xmlns:a16="http://schemas.microsoft.com/office/drawing/2014/main" id="{D9C7EF94-B7C9-3516-5044-C6A193B36868}"/>
              </a:ext>
            </a:extLst>
          </p:cNvPr>
          <p:cNvPicPr>
            <a:picLocks noChangeAspect="1"/>
          </p:cNvPicPr>
          <p:nvPr/>
        </p:nvPicPr>
        <p:blipFill>
          <a:blip r:embed="rId3"/>
          <a:stretch>
            <a:fillRect/>
          </a:stretch>
        </p:blipFill>
        <p:spPr>
          <a:xfrm>
            <a:off x="16498" y="640744"/>
            <a:ext cx="9127501" cy="45027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6B0AE1-D328-462E-0D84-FAE083472D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17</a:t>
            </a:fld>
            <a:endParaRPr lang="en-IN"/>
          </a:p>
        </p:txBody>
      </p:sp>
      <p:sp>
        <p:nvSpPr>
          <p:cNvPr id="4" name="Title 3">
            <a:extLst>
              <a:ext uri="{FF2B5EF4-FFF2-40B4-BE49-F238E27FC236}">
                <a16:creationId xmlns:a16="http://schemas.microsoft.com/office/drawing/2014/main" id="{1F0EEB02-FD38-CAC7-9818-E2BECF34D125}"/>
              </a:ext>
            </a:extLst>
          </p:cNvPr>
          <p:cNvSpPr>
            <a:spLocks noGrp="1"/>
          </p:cNvSpPr>
          <p:nvPr>
            <p:ph type="title"/>
          </p:nvPr>
        </p:nvSpPr>
        <p:spPr/>
        <p:txBody>
          <a:bodyPr/>
          <a:lstStyle/>
          <a:p>
            <a:r>
              <a:rPr lang="en-IN" dirty="0"/>
              <a:t>Surveys &amp; Interviews</a:t>
            </a:r>
          </a:p>
        </p:txBody>
      </p:sp>
      <p:grpSp>
        <p:nvGrpSpPr>
          <p:cNvPr id="17" name="Group 16">
            <a:extLst>
              <a:ext uri="{FF2B5EF4-FFF2-40B4-BE49-F238E27FC236}">
                <a16:creationId xmlns:a16="http://schemas.microsoft.com/office/drawing/2014/main" id="{C6840BC1-5D20-30C5-817B-E9B5F6272C99}"/>
              </a:ext>
            </a:extLst>
          </p:cNvPr>
          <p:cNvGrpSpPr/>
          <p:nvPr/>
        </p:nvGrpSpPr>
        <p:grpSpPr>
          <a:xfrm>
            <a:off x="365230" y="673960"/>
            <a:ext cx="9258123" cy="2138769"/>
            <a:chOff x="316678" y="655824"/>
            <a:chExt cx="9258123" cy="2138769"/>
          </a:xfrm>
        </p:grpSpPr>
        <p:grpSp>
          <p:nvGrpSpPr>
            <p:cNvPr id="15" name="Group 14">
              <a:extLst>
                <a:ext uri="{FF2B5EF4-FFF2-40B4-BE49-F238E27FC236}">
                  <a16:creationId xmlns:a16="http://schemas.microsoft.com/office/drawing/2014/main" id="{83EACA16-2F1B-104A-D450-05075B8DEB75}"/>
                </a:ext>
              </a:extLst>
            </p:cNvPr>
            <p:cNvGrpSpPr/>
            <p:nvPr/>
          </p:nvGrpSpPr>
          <p:grpSpPr>
            <a:xfrm>
              <a:off x="316678" y="655824"/>
              <a:ext cx="4967354" cy="959765"/>
              <a:chOff x="316678" y="655824"/>
              <a:chExt cx="4967354" cy="959765"/>
            </a:xfrm>
          </p:grpSpPr>
          <p:sp>
            <p:nvSpPr>
              <p:cNvPr id="5" name="Google Shape;683;p43">
                <a:extLst>
                  <a:ext uri="{FF2B5EF4-FFF2-40B4-BE49-F238E27FC236}">
                    <a16:creationId xmlns:a16="http://schemas.microsoft.com/office/drawing/2014/main" id="{7CCC2347-756B-B0F6-6974-6039D50A8CA3}"/>
                  </a:ext>
                </a:extLst>
              </p:cNvPr>
              <p:cNvSpPr txBox="1"/>
              <p:nvPr/>
            </p:nvSpPr>
            <p:spPr>
              <a:xfrm>
                <a:off x="316678" y="655824"/>
                <a:ext cx="1946670" cy="52045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IN" sz="1600" dirty="0">
                    <a:latin typeface="Calibri"/>
                    <a:ea typeface="Calibri"/>
                    <a:cs typeface="Calibri"/>
                    <a:sym typeface="Calibri"/>
                  </a:rPr>
                  <a:t>Survey Questions</a:t>
                </a:r>
                <a:endParaRPr sz="1600"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6" name="TextBox 5">
                <a:extLst>
                  <a:ext uri="{FF2B5EF4-FFF2-40B4-BE49-F238E27FC236}">
                    <a16:creationId xmlns:a16="http://schemas.microsoft.com/office/drawing/2014/main" id="{CC6C8122-1D13-A28A-39C6-D25B46FDAC46}"/>
                  </a:ext>
                </a:extLst>
              </p:cNvPr>
              <p:cNvSpPr txBox="1"/>
              <p:nvPr/>
            </p:nvSpPr>
            <p:spPr>
              <a:xfrm>
                <a:off x="1892507" y="1092369"/>
                <a:ext cx="3391525" cy="523220"/>
              </a:xfrm>
              <a:prstGeom prst="rect">
                <a:avLst/>
              </a:prstGeom>
              <a:noFill/>
            </p:spPr>
            <p:txBody>
              <a:bodyPr wrap="square">
                <a:spAutoFit/>
              </a:bodyPr>
              <a:lstStyle/>
              <a:p>
                <a:r>
                  <a:rPr lang="en-IN" b="1" dirty="0">
                    <a:latin typeface="Calibri" panose="020F0502020204030204" pitchFamily="34" charset="0"/>
                    <a:cs typeface="Calibri" panose="020F0502020204030204" pitchFamily="34" charset="0"/>
                    <a:hlinkClick r:id="rId2"/>
                  </a:rPr>
                  <a:t>https://forms.gle/CSdrnGuGA16qcNLE6</a:t>
                </a:r>
                <a:endParaRPr lang="en-IN" b="1" dirty="0">
                  <a:latin typeface="Calibri" panose="020F0502020204030204" pitchFamily="34" charset="0"/>
                  <a:cs typeface="Calibri" panose="020F0502020204030204" pitchFamily="34" charset="0"/>
                </a:endParaRPr>
              </a:p>
              <a:p>
                <a:endParaRPr lang="en-IN" dirty="0"/>
              </a:p>
            </p:txBody>
          </p:sp>
        </p:grpSp>
        <p:grpSp>
          <p:nvGrpSpPr>
            <p:cNvPr id="16" name="Group 15">
              <a:extLst>
                <a:ext uri="{FF2B5EF4-FFF2-40B4-BE49-F238E27FC236}">
                  <a16:creationId xmlns:a16="http://schemas.microsoft.com/office/drawing/2014/main" id="{FDED3E51-46F2-E374-9830-E8B68BB8E0A3}"/>
                </a:ext>
              </a:extLst>
            </p:cNvPr>
            <p:cNvGrpSpPr/>
            <p:nvPr/>
          </p:nvGrpSpPr>
          <p:grpSpPr>
            <a:xfrm>
              <a:off x="316678" y="1686605"/>
              <a:ext cx="9258123" cy="1107988"/>
              <a:chOff x="316678" y="1686605"/>
              <a:chExt cx="9258123" cy="1107988"/>
            </a:xfrm>
          </p:grpSpPr>
          <p:sp>
            <p:nvSpPr>
              <p:cNvPr id="7" name="Google Shape;683;p43">
                <a:extLst>
                  <a:ext uri="{FF2B5EF4-FFF2-40B4-BE49-F238E27FC236}">
                    <a16:creationId xmlns:a16="http://schemas.microsoft.com/office/drawing/2014/main" id="{C961AA86-BA2A-7049-EA0C-8A12C072E437}"/>
                  </a:ext>
                </a:extLst>
              </p:cNvPr>
              <p:cNvSpPr txBox="1"/>
              <p:nvPr/>
            </p:nvSpPr>
            <p:spPr>
              <a:xfrm>
                <a:off x="316678" y="1686605"/>
                <a:ext cx="1946670" cy="47466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IN" sz="1600" dirty="0">
                    <a:latin typeface="Calibri"/>
                    <a:ea typeface="Calibri"/>
                    <a:cs typeface="Calibri"/>
                    <a:sym typeface="Calibri"/>
                  </a:rPr>
                  <a:t>Survey Response</a:t>
                </a:r>
                <a:endParaRPr sz="1600"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8" name="TextBox 7">
                <a:extLst>
                  <a:ext uri="{FF2B5EF4-FFF2-40B4-BE49-F238E27FC236}">
                    <a16:creationId xmlns:a16="http://schemas.microsoft.com/office/drawing/2014/main" id="{BD10DB62-6FF8-D62D-F459-218D19D3EE38}"/>
                  </a:ext>
                </a:extLst>
              </p:cNvPr>
              <p:cNvSpPr txBox="1"/>
              <p:nvPr/>
            </p:nvSpPr>
            <p:spPr>
              <a:xfrm>
                <a:off x="1839876" y="2055929"/>
                <a:ext cx="7734925" cy="738664"/>
              </a:xfrm>
              <a:prstGeom prst="rect">
                <a:avLst/>
              </a:prstGeom>
              <a:noFill/>
            </p:spPr>
            <p:txBody>
              <a:bodyPr wrap="square" rtlCol="0">
                <a:spAutoFit/>
              </a:bodyPr>
              <a:lstStyle/>
              <a:p>
                <a:r>
                  <a:rPr lang="en-US"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https://docs.google.com/spreadsheets/d/1-JF8O3RVSDfG0YYCNvuF2J_2KDHaomnz4IdpZdsLS44/edit?resourcekey#gid=250944910</a:t>
                </a:r>
                <a:endParaRPr lang="en-IN" b="1"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grpSp>
      </p:grpSp>
      <p:grpSp>
        <p:nvGrpSpPr>
          <p:cNvPr id="19" name="Group 18">
            <a:extLst>
              <a:ext uri="{FF2B5EF4-FFF2-40B4-BE49-F238E27FC236}">
                <a16:creationId xmlns:a16="http://schemas.microsoft.com/office/drawing/2014/main" id="{9EB22F53-CDC4-30DA-BD92-C084AACED208}"/>
              </a:ext>
            </a:extLst>
          </p:cNvPr>
          <p:cNvGrpSpPr/>
          <p:nvPr/>
        </p:nvGrpSpPr>
        <p:grpSpPr>
          <a:xfrm>
            <a:off x="365230" y="2748427"/>
            <a:ext cx="7590965" cy="2341892"/>
            <a:chOff x="365230" y="2748427"/>
            <a:chExt cx="7590965" cy="2341892"/>
          </a:xfrm>
        </p:grpSpPr>
        <p:sp>
          <p:nvSpPr>
            <p:cNvPr id="3" name="Google Shape;683;p43">
              <a:extLst>
                <a:ext uri="{FF2B5EF4-FFF2-40B4-BE49-F238E27FC236}">
                  <a16:creationId xmlns:a16="http://schemas.microsoft.com/office/drawing/2014/main" id="{EC80FD49-5325-A3E5-9395-41FEB5323FC6}"/>
                </a:ext>
              </a:extLst>
            </p:cNvPr>
            <p:cNvSpPr txBox="1"/>
            <p:nvPr/>
          </p:nvSpPr>
          <p:spPr>
            <a:xfrm>
              <a:off x="365230" y="2748427"/>
              <a:ext cx="2179183" cy="52322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IN" sz="1600" dirty="0">
                  <a:latin typeface="Calibri"/>
                  <a:ea typeface="Calibri"/>
                  <a:cs typeface="Calibri"/>
                  <a:sym typeface="Calibri"/>
                </a:rPr>
                <a:t>Interview Questions</a:t>
              </a:r>
            </a:p>
            <a:p>
              <a:pPr marL="0" lvl="0" indent="0" algn="l" rtl="0">
                <a:spcBef>
                  <a:spcPts val="0"/>
                </a:spcBef>
                <a:spcAft>
                  <a:spcPts val="0"/>
                </a:spcAft>
                <a:buNone/>
              </a:pPr>
              <a:endParaRPr lang="en-IN" sz="1800" dirty="0">
                <a:latin typeface="Calibri"/>
                <a:ea typeface="Calibri"/>
                <a:cs typeface="Calibri"/>
                <a:sym typeface="Calibri"/>
              </a:endParaRPr>
            </a:p>
            <a:p>
              <a:pPr marL="0" lvl="0" indent="0" algn="l" rtl="0">
                <a:spcBef>
                  <a:spcPts val="0"/>
                </a:spcBef>
                <a:spcAft>
                  <a:spcPts val="0"/>
                </a:spcAft>
                <a:buNone/>
              </a:pPr>
              <a:endParaRPr lang="en-IN" sz="1800" dirty="0">
                <a:latin typeface="Calibri"/>
                <a:ea typeface="Calibri"/>
                <a:cs typeface="Calibri"/>
                <a:sym typeface="Calibri"/>
              </a:endParaRPr>
            </a:p>
          </p:txBody>
        </p:sp>
        <p:sp>
          <p:nvSpPr>
            <p:cNvPr id="12" name="TextBox 11">
              <a:extLst>
                <a:ext uri="{FF2B5EF4-FFF2-40B4-BE49-F238E27FC236}">
                  <a16:creationId xmlns:a16="http://schemas.microsoft.com/office/drawing/2014/main" id="{B18C6BA8-ECB9-6565-697E-FE962D15183D}"/>
                </a:ext>
              </a:extLst>
            </p:cNvPr>
            <p:cNvSpPr txBox="1"/>
            <p:nvPr/>
          </p:nvSpPr>
          <p:spPr>
            <a:xfrm>
              <a:off x="1892507" y="3136592"/>
              <a:ext cx="4785610" cy="738664"/>
            </a:xfrm>
            <a:prstGeom prst="rect">
              <a:avLst/>
            </a:prstGeom>
            <a:noFill/>
          </p:spPr>
          <p:txBody>
            <a:bodyPr wrap="square">
              <a:spAutoFit/>
            </a:bodyPr>
            <a:lstStyle/>
            <a:p>
              <a:r>
                <a:rPr lang="en-IN" b="1" dirty="0">
                  <a:latin typeface="Calibri" panose="020F0502020204030204" pitchFamily="34" charset="0"/>
                  <a:cs typeface="Calibri" panose="020F0502020204030204" pitchFamily="34" charset="0"/>
                  <a:hlinkClick r:id="rId4"/>
                </a:rPr>
                <a:t>https://docs.google.com/document/d/1P7VfTZmnkfzCGS2TVEyQlDYPSDCmkm8SlCVEg9jGccI/edit?usp=sharing</a:t>
              </a:r>
              <a:endParaRPr lang="en-IN" b="1" dirty="0">
                <a:latin typeface="Calibri" panose="020F0502020204030204" pitchFamily="34" charset="0"/>
                <a:cs typeface="Calibri" panose="020F0502020204030204" pitchFamily="34" charset="0"/>
              </a:endParaRPr>
            </a:p>
            <a:p>
              <a:endParaRPr lang="en-IN" dirty="0"/>
            </a:p>
          </p:txBody>
        </p:sp>
        <p:sp>
          <p:nvSpPr>
            <p:cNvPr id="13" name="Google Shape;683;p43">
              <a:extLst>
                <a:ext uri="{FF2B5EF4-FFF2-40B4-BE49-F238E27FC236}">
                  <a16:creationId xmlns:a16="http://schemas.microsoft.com/office/drawing/2014/main" id="{6158BF22-7600-91DF-85B4-075B9EC8B0A4}"/>
                </a:ext>
              </a:extLst>
            </p:cNvPr>
            <p:cNvSpPr txBox="1"/>
            <p:nvPr/>
          </p:nvSpPr>
          <p:spPr>
            <a:xfrm>
              <a:off x="376639" y="3919373"/>
              <a:ext cx="2179183" cy="52322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IN" sz="1600" dirty="0">
                  <a:latin typeface="Calibri"/>
                  <a:ea typeface="Calibri"/>
                  <a:cs typeface="Calibri"/>
                  <a:sym typeface="Calibri"/>
                </a:rPr>
                <a:t>Interview Response</a:t>
              </a:r>
            </a:p>
            <a:p>
              <a:pPr marL="0" lvl="0" indent="0" algn="l" rtl="0">
                <a:spcBef>
                  <a:spcPts val="0"/>
                </a:spcBef>
                <a:spcAft>
                  <a:spcPts val="0"/>
                </a:spcAft>
                <a:buNone/>
              </a:pPr>
              <a:endParaRPr lang="en-IN" sz="1800" dirty="0">
                <a:latin typeface="Calibri"/>
                <a:ea typeface="Calibri"/>
                <a:cs typeface="Calibri"/>
                <a:sym typeface="Calibri"/>
              </a:endParaRPr>
            </a:p>
            <a:p>
              <a:pPr marL="0" lvl="0" indent="0" algn="l" rtl="0">
                <a:spcBef>
                  <a:spcPts val="0"/>
                </a:spcBef>
                <a:spcAft>
                  <a:spcPts val="0"/>
                </a:spcAft>
                <a:buNone/>
              </a:pPr>
              <a:endParaRPr lang="en-IN" sz="1800" dirty="0">
                <a:latin typeface="Calibri"/>
                <a:ea typeface="Calibri"/>
                <a:cs typeface="Calibri"/>
                <a:sym typeface="Calibri"/>
              </a:endParaRPr>
            </a:p>
          </p:txBody>
        </p:sp>
        <p:sp>
          <p:nvSpPr>
            <p:cNvPr id="14" name="TextBox 13">
              <a:extLst>
                <a:ext uri="{FF2B5EF4-FFF2-40B4-BE49-F238E27FC236}">
                  <a16:creationId xmlns:a16="http://schemas.microsoft.com/office/drawing/2014/main" id="{CB0756E9-2C4A-5155-173A-1DB1157CC8FA}"/>
                </a:ext>
              </a:extLst>
            </p:cNvPr>
            <p:cNvSpPr txBox="1"/>
            <p:nvPr/>
          </p:nvSpPr>
          <p:spPr>
            <a:xfrm>
              <a:off x="1892507" y="4351655"/>
              <a:ext cx="6063688" cy="738664"/>
            </a:xfrm>
            <a:prstGeom prst="rect">
              <a:avLst/>
            </a:prstGeom>
            <a:noFill/>
          </p:spPr>
          <p:txBody>
            <a:bodyPr wrap="square" rtlCol="0">
              <a:spAutoFit/>
            </a:bodyPr>
            <a:lstStyle/>
            <a:p>
              <a:r>
                <a:rPr lang="en-IN" b="1" dirty="0">
                  <a:latin typeface="Calibri" panose="020F0502020204030204" pitchFamily="34" charset="0"/>
                  <a:cs typeface="Calibri" panose="020F0502020204030204" pitchFamily="34" charset="0"/>
                  <a:hlinkClick r:id="rId5"/>
                </a:rPr>
                <a:t>https://docs.google.com/document/d/1c24MICx-pdeq03qYVbsK-ZU2fHWBLTd_LaL0ySgZzRI/edit</a:t>
              </a:r>
              <a:endParaRPr lang="en-IN" b="1" dirty="0">
                <a:latin typeface="Calibri" panose="020F0502020204030204" pitchFamily="34" charset="0"/>
                <a:cs typeface="Calibri" panose="020F0502020204030204" pitchFamily="34" charset="0"/>
              </a:endParaRPr>
            </a:p>
            <a:p>
              <a:endParaRPr lang="en-IN" dirty="0"/>
            </a:p>
          </p:txBody>
        </p:sp>
      </p:grpSp>
    </p:spTree>
    <p:extLst>
      <p:ext uri="{BB962C8B-B14F-4D97-AF65-F5344CB8AC3E}">
        <p14:creationId xmlns:p14="http://schemas.microsoft.com/office/powerpoint/2010/main" val="2227563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43"/>
          <p:cNvSpPr txBox="1">
            <a:spLocks noGrp="1"/>
          </p:cNvSpPr>
          <p:nvPr>
            <p:ph type="title"/>
          </p:nvPr>
        </p:nvSpPr>
        <p:spPr>
          <a:xfrm>
            <a:off x="316676" y="121975"/>
            <a:ext cx="7239000"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IN" dirty="0"/>
              <a:t>Survey &amp; Interview – Analysis &amp; Insights</a:t>
            </a:r>
            <a:endParaRPr dirty="0"/>
          </a:p>
        </p:txBody>
      </p:sp>
      <p:sp>
        <p:nvSpPr>
          <p:cNvPr id="2" name="TextBox 1">
            <a:extLst>
              <a:ext uri="{FF2B5EF4-FFF2-40B4-BE49-F238E27FC236}">
                <a16:creationId xmlns:a16="http://schemas.microsoft.com/office/drawing/2014/main" id="{F06E550D-45BB-F0E6-26D9-AEFF55D4DC08}"/>
              </a:ext>
            </a:extLst>
          </p:cNvPr>
          <p:cNvSpPr txBox="1"/>
          <p:nvPr/>
        </p:nvSpPr>
        <p:spPr>
          <a:xfrm>
            <a:off x="0" y="673033"/>
            <a:ext cx="9144000" cy="738664"/>
          </a:xfrm>
          <a:prstGeom prst="rect">
            <a:avLst/>
          </a:prstGeom>
          <a:gradFill>
            <a:gsLst>
              <a:gs pos="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IN" dirty="0">
                <a:latin typeface="Calibri" panose="020F0502020204030204" pitchFamily="34" charset="0"/>
                <a:cs typeface="Calibri" panose="020F0502020204030204" pitchFamily="34" charset="0"/>
              </a:rPr>
              <a:t>We Conducted 45 surveys. As our business plan is target from the city, Hyderabad and we have received 22 responses from target audience who stays in Hyderabad. We took 11 interviews in whom 1 resident from Hyderabad and 3 were non residents but stays in Hyderabad.</a:t>
            </a:r>
          </a:p>
        </p:txBody>
      </p:sp>
      <p:grpSp>
        <p:nvGrpSpPr>
          <p:cNvPr id="31" name="Group 30">
            <a:extLst>
              <a:ext uri="{FF2B5EF4-FFF2-40B4-BE49-F238E27FC236}">
                <a16:creationId xmlns:a16="http://schemas.microsoft.com/office/drawing/2014/main" id="{872641DB-31AF-C7A3-8B3A-D02EB8544420}"/>
              </a:ext>
            </a:extLst>
          </p:cNvPr>
          <p:cNvGrpSpPr/>
          <p:nvPr/>
        </p:nvGrpSpPr>
        <p:grpSpPr>
          <a:xfrm>
            <a:off x="402232" y="1738368"/>
            <a:ext cx="7984767" cy="3147957"/>
            <a:chOff x="177379" y="1787634"/>
            <a:chExt cx="7984767" cy="3147957"/>
          </a:xfrm>
        </p:grpSpPr>
        <p:cxnSp>
          <p:nvCxnSpPr>
            <p:cNvPr id="6" name="Straight Arrow Connector 5">
              <a:extLst>
                <a:ext uri="{FF2B5EF4-FFF2-40B4-BE49-F238E27FC236}">
                  <a16:creationId xmlns:a16="http://schemas.microsoft.com/office/drawing/2014/main" id="{25F0E258-F08A-CB34-18DB-1C0084AFEEEF}"/>
                </a:ext>
              </a:extLst>
            </p:cNvPr>
            <p:cNvCxnSpPr>
              <a:cxnSpLocks/>
            </p:cNvCxnSpPr>
            <p:nvPr/>
          </p:nvCxnSpPr>
          <p:spPr>
            <a:xfrm flipV="1">
              <a:off x="715577" y="2375209"/>
              <a:ext cx="1227233" cy="533088"/>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9892A3C-8FCA-7296-45E4-72AC8C442ECC}"/>
                </a:ext>
              </a:extLst>
            </p:cNvPr>
            <p:cNvCxnSpPr>
              <a:cxnSpLocks/>
            </p:cNvCxnSpPr>
            <p:nvPr/>
          </p:nvCxnSpPr>
          <p:spPr>
            <a:xfrm>
              <a:off x="715577" y="2923591"/>
              <a:ext cx="1186005" cy="771057"/>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5DFC39ED-6D74-7025-A134-1A26B3805A9A}"/>
                </a:ext>
              </a:extLst>
            </p:cNvPr>
            <p:cNvGrpSpPr/>
            <p:nvPr/>
          </p:nvGrpSpPr>
          <p:grpSpPr>
            <a:xfrm>
              <a:off x="1970769" y="2079793"/>
              <a:ext cx="892351" cy="738663"/>
              <a:chOff x="1970769" y="2079793"/>
              <a:chExt cx="892351" cy="738663"/>
            </a:xfrm>
          </p:grpSpPr>
          <p:sp>
            <p:nvSpPr>
              <p:cNvPr id="12" name="Rectangle 11">
                <a:extLst>
                  <a:ext uri="{FF2B5EF4-FFF2-40B4-BE49-F238E27FC236}">
                    <a16:creationId xmlns:a16="http://schemas.microsoft.com/office/drawing/2014/main" id="{A8F0B8ED-0806-3291-A5B4-D1EC99603078}"/>
                  </a:ext>
                </a:extLst>
              </p:cNvPr>
              <p:cNvSpPr/>
              <p:nvPr/>
            </p:nvSpPr>
            <p:spPr>
              <a:xfrm>
                <a:off x="1970769" y="2079793"/>
                <a:ext cx="892351" cy="7386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6A650141-DB32-D430-B45F-91D6B6EEB035}"/>
                  </a:ext>
                </a:extLst>
              </p:cNvPr>
              <p:cNvSpPr txBox="1"/>
              <p:nvPr/>
            </p:nvSpPr>
            <p:spPr>
              <a:xfrm>
                <a:off x="2014177" y="2177882"/>
                <a:ext cx="805534" cy="46166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wrap="square" rtlCol="0">
                <a:spAutoFit/>
              </a:bodyPr>
              <a:lstStyle/>
              <a:p>
                <a:pPr algn="ctr"/>
                <a:r>
                  <a:rPr lang="en-IN" sz="1200" dirty="0">
                    <a:latin typeface="Calibri" panose="020F0502020204030204" pitchFamily="34" charset="0"/>
                    <a:cs typeface="Calibri" panose="020F0502020204030204" pitchFamily="34" charset="0"/>
                  </a:rPr>
                  <a:t>45 Surveys</a:t>
                </a:r>
              </a:p>
            </p:txBody>
          </p:sp>
        </p:grpSp>
        <p:grpSp>
          <p:nvGrpSpPr>
            <p:cNvPr id="18" name="Group 17">
              <a:extLst>
                <a:ext uri="{FF2B5EF4-FFF2-40B4-BE49-F238E27FC236}">
                  <a16:creationId xmlns:a16="http://schemas.microsoft.com/office/drawing/2014/main" id="{2AFD518E-925B-BCD6-52C5-C52D80E10968}"/>
                </a:ext>
              </a:extLst>
            </p:cNvPr>
            <p:cNvGrpSpPr/>
            <p:nvPr/>
          </p:nvGrpSpPr>
          <p:grpSpPr>
            <a:xfrm>
              <a:off x="1901582" y="3505400"/>
              <a:ext cx="961538" cy="738663"/>
              <a:chOff x="1901582" y="3505400"/>
              <a:chExt cx="961538" cy="738663"/>
            </a:xfrm>
          </p:grpSpPr>
          <p:sp>
            <p:nvSpPr>
              <p:cNvPr id="13" name="Rectangle 12">
                <a:extLst>
                  <a:ext uri="{FF2B5EF4-FFF2-40B4-BE49-F238E27FC236}">
                    <a16:creationId xmlns:a16="http://schemas.microsoft.com/office/drawing/2014/main" id="{6BD1CA2A-9555-8A26-EDD4-AF47D3C76F0B}"/>
                  </a:ext>
                </a:extLst>
              </p:cNvPr>
              <p:cNvSpPr/>
              <p:nvPr/>
            </p:nvSpPr>
            <p:spPr>
              <a:xfrm>
                <a:off x="1901582" y="3505400"/>
                <a:ext cx="961538" cy="7386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TextBox 13">
                <a:extLst>
                  <a:ext uri="{FF2B5EF4-FFF2-40B4-BE49-F238E27FC236}">
                    <a16:creationId xmlns:a16="http://schemas.microsoft.com/office/drawing/2014/main" id="{C1F0E82A-AFE3-1BE1-9EAB-521A32F78F68}"/>
                  </a:ext>
                </a:extLst>
              </p:cNvPr>
              <p:cNvSpPr txBox="1"/>
              <p:nvPr/>
            </p:nvSpPr>
            <p:spPr>
              <a:xfrm>
                <a:off x="1927360" y="3623281"/>
                <a:ext cx="933052" cy="461665"/>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txBody>
              <a:bodyPr wrap="square" rtlCol="0">
                <a:spAutoFit/>
              </a:bodyPr>
              <a:lstStyle/>
              <a:p>
                <a:pPr algn="ctr"/>
                <a:r>
                  <a:rPr lang="en-IN" sz="1200" dirty="0">
                    <a:latin typeface="Calibri" panose="020F0502020204030204" pitchFamily="34" charset="0"/>
                    <a:cs typeface="Calibri" panose="020F0502020204030204" pitchFamily="34" charset="0"/>
                  </a:rPr>
                  <a:t>11 Interviews</a:t>
                </a:r>
              </a:p>
            </p:txBody>
          </p:sp>
        </p:grpSp>
        <p:grpSp>
          <p:nvGrpSpPr>
            <p:cNvPr id="41" name="Group 40">
              <a:extLst>
                <a:ext uri="{FF2B5EF4-FFF2-40B4-BE49-F238E27FC236}">
                  <a16:creationId xmlns:a16="http://schemas.microsoft.com/office/drawing/2014/main" id="{EE8FD796-D1AC-F724-4EA2-E04E9D45CB8C}"/>
                </a:ext>
              </a:extLst>
            </p:cNvPr>
            <p:cNvGrpSpPr/>
            <p:nvPr/>
          </p:nvGrpSpPr>
          <p:grpSpPr>
            <a:xfrm>
              <a:off x="4756669" y="1808550"/>
              <a:ext cx="1092803" cy="738663"/>
              <a:chOff x="3767318" y="2606766"/>
              <a:chExt cx="1092803" cy="738663"/>
            </a:xfrm>
          </p:grpSpPr>
          <p:sp>
            <p:nvSpPr>
              <p:cNvPr id="21" name="Rectangle 20">
                <a:extLst>
                  <a:ext uri="{FF2B5EF4-FFF2-40B4-BE49-F238E27FC236}">
                    <a16:creationId xmlns:a16="http://schemas.microsoft.com/office/drawing/2014/main" id="{2E7B05EA-60C2-CABE-90D1-4C9481705C9B}"/>
                  </a:ext>
                </a:extLst>
              </p:cNvPr>
              <p:cNvSpPr/>
              <p:nvPr/>
            </p:nvSpPr>
            <p:spPr>
              <a:xfrm>
                <a:off x="3767318" y="2606766"/>
                <a:ext cx="1092803" cy="7386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TextBox 21">
                <a:extLst>
                  <a:ext uri="{FF2B5EF4-FFF2-40B4-BE49-F238E27FC236}">
                    <a16:creationId xmlns:a16="http://schemas.microsoft.com/office/drawing/2014/main" id="{C1A7B817-6A1B-F644-765B-CDB84398E605}"/>
                  </a:ext>
                </a:extLst>
              </p:cNvPr>
              <p:cNvSpPr txBox="1"/>
              <p:nvPr/>
            </p:nvSpPr>
            <p:spPr>
              <a:xfrm>
                <a:off x="3822791" y="2759210"/>
                <a:ext cx="981856" cy="52322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wrap="square" rtlCol="0">
                <a:spAutoFit/>
              </a:bodyPr>
              <a:lstStyle/>
              <a:p>
                <a:pPr algn="ctr"/>
                <a:r>
                  <a:rPr lang="en-IN" dirty="0">
                    <a:latin typeface="Calibri" panose="020F0502020204030204" pitchFamily="34" charset="0"/>
                    <a:cs typeface="Calibri" panose="020F0502020204030204" pitchFamily="34" charset="0"/>
                  </a:rPr>
                  <a:t>Hyderabad</a:t>
                </a:r>
              </a:p>
              <a:p>
                <a:pPr algn="ctr"/>
                <a:r>
                  <a:rPr lang="en-IN" dirty="0">
                    <a:latin typeface="Calibri" panose="020F0502020204030204" pitchFamily="34" charset="0"/>
                    <a:cs typeface="Calibri" panose="020F0502020204030204" pitchFamily="34" charset="0"/>
                  </a:rPr>
                  <a:t>49%</a:t>
                </a:r>
              </a:p>
            </p:txBody>
          </p:sp>
        </p:grpSp>
        <p:cxnSp>
          <p:nvCxnSpPr>
            <p:cNvPr id="34" name="Connector: Elbow 33">
              <a:extLst>
                <a:ext uri="{FF2B5EF4-FFF2-40B4-BE49-F238E27FC236}">
                  <a16:creationId xmlns:a16="http://schemas.microsoft.com/office/drawing/2014/main" id="{3EFEA0F4-78F3-650A-A5A0-6734402BB761}"/>
                </a:ext>
              </a:extLst>
            </p:cNvPr>
            <p:cNvCxnSpPr>
              <a:cxnSpLocks/>
              <a:stCxn id="12" idx="3"/>
              <a:endCxn id="21" idx="0"/>
            </p:cNvCxnSpPr>
            <p:nvPr/>
          </p:nvCxnSpPr>
          <p:spPr>
            <a:xfrm flipV="1">
              <a:off x="2863120" y="1808550"/>
              <a:ext cx="2439951" cy="640575"/>
            </a:xfrm>
            <a:prstGeom prst="bentConnector4">
              <a:avLst>
                <a:gd name="adj1" fmla="val 38803"/>
                <a:gd name="adj2" fmla="val 135687"/>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F4C291B5-EC6D-3B20-BBB9-591FEBF70CB8}"/>
                </a:ext>
              </a:extLst>
            </p:cNvPr>
            <p:cNvCxnSpPr>
              <a:cxnSpLocks/>
            </p:cNvCxnSpPr>
            <p:nvPr/>
          </p:nvCxnSpPr>
          <p:spPr>
            <a:xfrm>
              <a:off x="2868351" y="3852402"/>
              <a:ext cx="2434565" cy="1082319"/>
            </a:xfrm>
            <a:prstGeom prst="bentConnector4">
              <a:avLst>
                <a:gd name="adj1" fmla="val 38778"/>
                <a:gd name="adj2" fmla="val 110733"/>
              </a:avLst>
            </a:prstGeom>
            <a:ln w="28575">
              <a:solidFill>
                <a:schemeClr val="tx1"/>
              </a:solidFill>
              <a:tailEnd type="diamond"/>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C2180DDE-D920-8AEF-7304-60353C34C1DD}"/>
                </a:ext>
              </a:extLst>
            </p:cNvPr>
            <p:cNvGrpSpPr/>
            <p:nvPr/>
          </p:nvGrpSpPr>
          <p:grpSpPr>
            <a:xfrm>
              <a:off x="4756669" y="2818457"/>
              <a:ext cx="1092803" cy="686944"/>
              <a:chOff x="3767318" y="2606766"/>
              <a:chExt cx="1092803" cy="738663"/>
            </a:xfrm>
          </p:grpSpPr>
          <p:sp>
            <p:nvSpPr>
              <p:cNvPr id="53" name="Rectangle 52">
                <a:extLst>
                  <a:ext uri="{FF2B5EF4-FFF2-40B4-BE49-F238E27FC236}">
                    <a16:creationId xmlns:a16="http://schemas.microsoft.com/office/drawing/2014/main" id="{8E222043-FA6A-33A6-4155-3868452AEFB6}"/>
                  </a:ext>
                </a:extLst>
              </p:cNvPr>
              <p:cNvSpPr/>
              <p:nvPr/>
            </p:nvSpPr>
            <p:spPr>
              <a:xfrm>
                <a:off x="3767318" y="2606766"/>
                <a:ext cx="1092803" cy="7386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TextBox 53">
                <a:extLst>
                  <a:ext uri="{FF2B5EF4-FFF2-40B4-BE49-F238E27FC236}">
                    <a16:creationId xmlns:a16="http://schemas.microsoft.com/office/drawing/2014/main" id="{388DE474-9D56-F3EB-0476-9F89D74F18FE}"/>
                  </a:ext>
                </a:extLst>
              </p:cNvPr>
              <p:cNvSpPr txBox="1"/>
              <p:nvPr/>
            </p:nvSpPr>
            <p:spPr>
              <a:xfrm>
                <a:off x="3831641" y="2729054"/>
                <a:ext cx="981856" cy="56261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txBody>
              <a:bodyPr wrap="square" rtlCol="0">
                <a:spAutoFit/>
              </a:bodyPr>
              <a:lstStyle/>
              <a:p>
                <a:pPr algn="ctr"/>
                <a:r>
                  <a:rPr lang="en-IN" dirty="0">
                    <a:latin typeface="Calibri" panose="020F0502020204030204" pitchFamily="34" charset="0"/>
                    <a:cs typeface="Calibri" panose="020F0502020204030204" pitchFamily="34" charset="0"/>
                  </a:rPr>
                  <a:t>Mumbai</a:t>
                </a:r>
              </a:p>
              <a:p>
                <a:pPr algn="ctr"/>
                <a:r>
                  <a:rPr lang="en-IN" dirty="0">
                    <a:latin typeface="Calibri" panose="020F0502020204030204" pitchFamily="34" charset="0"/>
                    <a:cs typeface="Calibri" panose="020F0502020204030204" pitchFamily="34" charset="0"/>
                  </a:rPr>
                  <a:t>49%</a:t>
                </a:r>
              </a:p>
            </p:txBody>
          </p:sp>
        </p:grpSp>
        <p:sp>
          <p:nvSpPr>
            <p:cNvPr id="56" name="Rectangle 55">
              <a:extLst>
                <a:ext uri="{FF2B5EF4-FFF2-40B4-BE49-F238E27FC236}">
                  <a16:creationId xmlns:a16="http://schemas.microsoft.com/office/drawing/2014/main" id="{FBD5C5E1-57A1-5F44-9957-352CB5C382F5}"/>
                </a:ext>
              </a:extLst>
            </p:cNvPr>
            <p:cNvSpPr/>
            <p:nvPr/>
          </p:nvSpPr>
          <p:spPr>
            <a:xfrm>
              <a:off x="4756668" y="3757903"/>
              <a:ext cx="1092803" cy="4067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TextBox 56">
              <a:extLst>
                <a:ext uri="{FF2B5EF4-FFF2-40B4-BE49-F238E27FC236}">
                  <a16:creationId xmlns:a16="http://schemas.microsoft.com/office/drawing/2014/main" id="{4AA86AC6-8513-B508-842A-31E2ECBDA771}"/>
                </a:ext>
              </a:extLst>
            </p:cNvPr>
            <p:cNvSpPr txBox="1"/>
            <p:nvPr/>
          </p:nvSpPr>
          <p:spPr>
            <a:xfrm>
              <a:off x="4812142" y="3844455"/>
              <a:ext cx="981856" cy="240491"/>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rtlCol="0">
              <a:spAutoFit/>
            </a:bodyPr>
            <a:lstStyle/>
            <a:p>
              <a:pPr algn="ctr"/>
              <a:r>
                <a:rPr lang="en-IN" dirty="0">
                  <a:latin typeface="Calibri" panose="020F0502020204030204" pitchFamily="34" charset="0"/>
                  <a:cs typeface="Calibri" panose="020F0502020204030204" pitchFamily="34" charset="0"/>
                </a:rPr>
                <a:t>Delhi</a:t>
              </a:r>
            </a:p>
          </p:txBody>
        </p:sp>
        <p:cxnSp>
          <p:nvCxnSpPr>
            <p:cNvPr id="60" name="Straight Connector 59">
              <a:extLst>
                <a:ext uri="{FF2B5EF4-FFF2-40B4-BE49-F238E27FC236}">
                  <a16:creationId xmlns:a16="http://schemas.microsoft.com/office/drawing/2014/main" id="{DA523B5D-AAB1-EAE9-59C0-DBCBD1635B79}"/>
                </a:ext>
              </a:extLst>
            </p:cNvPr>
            <p:cNvCxnSpPr>
              <a:stCxn id="21" idx="2"/>
              <a:endCxn id="53" idx="0"/>
            </p:cNvCxnSpPr>
            <p:nvPr/>
          </p:nvCxnSpPr>
          <p:spPr>
            <a:xfrm>
              <a:off x="5303071" y="2547213"/>
              <a:ext cx="0" cy="271244"/>
            </a:xfrm>
            <a:prstGeom prst="line">
              <a:avLst/>
            </a:prstGeom>
            <a:ln w="22225">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0DC54DB-BE3D-9F66-07C2-3C8CD9692642}"/>
                </a:ext>
              </a:extLst>
            </p:cNvPr>
            <p:cNvCxnSpPr>
              <a:cxnSpLocks/>
              <a:stCxn id="53" idx="2"/>
              <a:endCxn id="56" idx="0"/>
            </p:cNvCxnSpPr>
            <p:nvPr/>
          </p:nvCxnSpPr>
          <p:spPr>
            <a:xfrm flipH="1">
              <a:off x="5303070" y="3505401"/>
              <a:ext cx="1" cy="252502"/>
            </a:xfrm>
            <a:prstGeom prst="line">
              <a:avLst/>
            </a:prstGeom>
            <a:ln w="22225">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661" name="Group 660">
              <a:extLst>
                <a:ext uri="{FF2B5EF4-FFF2-40B4-BE49-F238E27FC236}">
                  <a16:creationId xmlns:a16="http://schemas.microsoft.com/office/drawing/2014/main" id="{905BC619-86E4-C066-3102-659053CF4622}"/>
                </a:ext>
              </a:extLst>
            </p:cNvPr>
            <p:cNvGrpSpPr/>
            <p:nvPr/>
          </p:nvGrpSpPr>
          <p:grpSpPr>
            <a:xfrm>
              <a:off x="6903445" y="1787634"/>
              <a:ext cx="1092803" cy="661492"/>
              <a:chOff x="6903445" y="1787633"/>
              <a:chExt cx="1092803" cy="738663"/>
            </a:xfrm>
          </p:grpSpPr>
          <p:sp>
            <p:nvSpPr>
              <p:cNvPr id="63" name="Rectangle 62">
                <a:extLst>
                  <a:ext uri="{FF2B5EF4-FFF2-40B4-BE49-F238E27FC236}">
                    <a16:creationId xmlns:a16="http://schemas.microsoft.com/office/drawing/2014/main" id="{61410B88-829E-F3FE-3270-C3C263B3031B}"/>
                  </a:ext>
                </a:extLst>
              </p:cNvPr>
              <p:cNvSpPr/>
              <p:nvPr/>
            </p:nvSpPr>
            <p:spPr>
              <a:xfrm>
                <a:off x="6903445" y="1787633"/>
                <a:ext cx="1092803" cy="7386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40" name="TextBox 639">
                <a:extLst>
                  <a:ext uri="{FF2B5EF4-FFF2-40B4-BE49-F238E27FC236}">
                    <a16:creationId xmlns:a16="http://schemas.microsoft.com/office/drawing/2014/main" id="{F37449F5-B264-C841-CB7F-2AFA3F5766A9}"/>
                  </a:ext>
                </a:extLst>
              </p:cNvPr>
              <p:cNvSpPr txBox="1"/>
              <p:nvPr/>
            </p:nvSpPr>
            <p:spPr>
              <a:xfrm>
                <a:off x="6967251" y="1943181"/>
                <a:ext cx="981856" cy="461665"/>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wrap="square" rtlCol="0">
                <a:spAutoFit/>
              </a:bodyPr>
              <a:lstStyle/>
              <a:p>
                <a:pPr algn="ctr"/>
                <a:r>
                  <a:rPr lang="en-IN" sz="1200" dirty="0">
                    <a:latin typeface="Calibri" panose="020F0502020204030204" pitchFamily="34" charset="0"/>
                    <a:cs typeface="Calibri" panose="020F0502020204030204" pitchFamily="34" charset="0"/>
                  </a:rPr>
                  <a:t>Target Audience</a:t>
                </a:r>
              </a:p>
            </p:txBody>
          </p:sp>
        </p:grpSp>
        <p:cxnSp>
          <p:nvCxnSpPr>
            <p:cNvPr id="649" name="Connector: Elbow 648">
              <a:extLst>
                <a:ext uri="{FF2B5EF4-FFF2-40B4-BE49-F238E27FC236}">
                  <a16:creationId xmlns:a16="http://schemas.microsoft.com/office/drawing/2014/main" id="{43819B46-45D5-7972-275A-A3C0E20D888F}"/>
                </a:ext>
              </a:extLst>
            </p:cNvPr>
            <p:cNvCxnSpPr>
              <a:cxnSpLocks/>
              <a:stCxn id="21" idx="3"/>
              <a:endCxn id="63" idx="0"/>
            </p:cNvCxnSpPr>
            <p:nvPr/>
          </p:nvCxnSpPr>
          <p:spPr>
            <a:xfrm flipV="1">
              <a:off x="5849472" y="1787634"/>
              <a:ext cx="1600375" cy="390248"/>
            </a:xfrm>
            <a:prstGeom prst="bentConnector4">
              <a:avLst>
                <a:gd name="adj1" fmla="val 32929"/>
                <a:gd name="adj2" fmla="val 158578"/>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76" name="Group 675">
              <a:extLst>
                <a:ext uri="{FF2B5EF4-FFF2-40B4-BE49-F238E27FC236}">
                  <a16:creationId xmlns:a16="http://schemas.microsoft.com/office/drawing/2014/main" id="{4E6C4A83-0D6B-BE5B-2685-34DDE8EBE242}"/>
                </a:ext>
              </a:extLst>
            </p:cNvPr>
            <p:cNvGrpSpPr/>
            <p:nvPr/>
          </p:nvGrpSpPr>
          <p:grpSpPr>
            <a:xfrm>
              <a:off x="6738080" y="2923590"/>
              <a:ext cx="1424066" cy="406793"/>
              <a:chOff x="6858000" y="2923590"/>
              <a:chExt cx="1424066" cy="406793"/>
            </a:xfrm>
          </p:grpSpPr>
          <p:sp>
            <p:nvSpPr>
              <p:cNvPr id="662" name="Rectangle 661">
                <a:extLst>
                  <a:ext uri="{FF2B5EF4-FFF2-40B4-BE49-F238E27FC236}">
                    <a16:creationId xmlns:a16="http://schemas.microsoft.com/office/drawing/2014/main" id="{BF668391-4296-3689-5C6A-DB514C4B46B8}"/>
                  </a:ext>
                </a:extLst>
              </p:cNvPr>
              <p:cNvSpPr/>
              <p:nvPr/>
            </p:nvSpPr>
            <p:spPr>
              <a:xfrm>
                <a:off x="6858000" y="2923590"/>
                <a:ext cx="1424066" cy="4067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3" name="TextBox 662">
                <a:extLst>
                  <a:ext uri="{FF2B5EF4-FFF2-40B4-BE49-F238E27FC236}">
                    <a16:creationId xmlns:a16="http://schemas.microsoft.com/office/drawing/2014/main" id="{8A4E6C2C-9BE1-6465-1D5C-8591856922CB}"/>
                  </a:ext>
                </a:extLst>
              </p:cNvPr>
              <p:cNvSpPr txBox="1"/>
              <p:nvPr/>
            </p:nvSpPr>
            <p:spPr>
              <a:xfrm>
                <a:off x="6903445" y="3003875"/>
                <a:ext cx="1378621" cy="246221"/>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wrap="square" rtlCol="0">
                <a:spAutoFit/>
              </a:bodyPr>
              <a:lstStyle/>
              <a:p>
                <a:pPr algn="ctr"/>
                <a:r>
                  <a:rPr lang="en-IN" sz="1000" dirty="0">
                    <a:latin typeface="Calibri" panose="020F0502020204030204" pitchFamily="34" charset="0"/>
                    <a:cs typeface="Calibri" panose="020F0502020204030204" pitchFamily="34" charset="0"/>
                  </a:rPr>
                  <a:t>Pain Points/Challenges</a:t>
                </a:r>
              </a:p>
            </p:txBody>
          </p:sp>
        </p:grpSp>
        <p:sp>
          <p:nvSpPr>
            <p:cNvPr id="665" name="Rectangle: Rounded Corners 664">
              <a:extLst>
                <a:ext uri="{FF2B5EF4-FFF2-40B4-BE49-F238E27FC236}">
                  <a16:creationId xmlns:a16="http://schemas.microsoft.com/office/drawing/2014/main" id="{F25864A0-EF01-6FF7-45BF-9EAE6CFB7FB4}"/>
                </a:ext>
              </a:extLst>
            </p:cNvPr>
            <p:cNvSpPr/>
            <p:nvPr/>
          </p:nvSpPr>
          <p:spPr>
            <a:xfrm>
              <a:off x="3294529" y="1897629"/>
              <a:ext cx="1092803" cy="2802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latin typeface="Calibri" panose="020F0502020204030204" pitchFamily="34" charset="0"/>
                  <a:cs typeface="Calibri" panose="020F0502020204030204" pitchFamily="34" charset="0"/>
                </a:rPr>
                <a:t>Demographics</a:t>
              </a:r>
            </a:p>
          </p:txBody>
        </p:sp>
        <p:sp>
          <p:nvSpPr>
            <p:cNvPr id="666" name="Rectangle: Rounded Corners 665">
              <a:extLst>
                <a:ext uri="{FF2B5EF4-FFF2-40B4-BE49-F238E27FC236}">
                  <a16:creationId xmlns:a16="http://schemas.microsoft.com/office/drawing/2014/main" id="{7EE0F5E9-1316-8528-D009-DB1C8C7A0E5D}"/>
                </a:ext>
              </a:extLst>
            </p:cNvPr>
            <p:cNvSpPr/>
            <p:nvPr/>
          </p:nvSpPr>
          <p:spPr>
            <a:xfrm>
              <a:off x="3265013" y="4171653"/>
              <a:ext cx="1092803" cy="2802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latin typeface="Calibri" panose="020F0502020204030204" pitchFamily="34" charset="0"/>
                  <a:cs typeface="Calibri" panose="020F0502020204030204" pitchFamily="34" charset="0"/>
                </a:rPr>
                <a:t>Demographics</a:t>
              </a:r>
            </a:p>
          </p:txBody>
        </p:sp>
        <p:pic>
          <p:nvPicPr>
            <p:cNvPr id="674" name="Picture 673">
              <a:extLst>
                <a:ext uri="{FF2B5EF4-FFF2-40B4-BE49-F238E27FC236}">
                  <a16:creationId xmlns:a16="http://schemas.microsoft.com/office/drawing/2014/main" id="{5738C139-1711-03F8-9006-CD340A7D1C3A}"/>
                </a:ext>
              </a:extLst>
            </p:cNvPr>
            <p:cNvPicPr>
              <a:picLocks noChangeAspect="1"/>
            </p:cNvPicPr>
            <p:nvPr/>
          </p:nvPicPr>
          <p:blipFill>
            <a:blip r:embed="rId3"/>
            <a:stretch>
              <a:fillRect/>
            </a:stretch>
          </p:blipFill>
          <p:spPr>
            <a:xfrm>
              <a:off x="177379" y="2623211"/>
              <a:ext cx="563740" cy="522587"/>
            </a:xfrm>
            <a:prstGeom prst="rect">
              <a:avLst/>
            </a:prstGeom>
          </p:spPr>
        </p:pic>
        <p:grpSp>
          <p:nvGrpSpPr>
            <p:cNvPr id="677" name="Group 676">
              <a:extLst>
                <a:ext uri="{FF2B5EF4-FFF2-40B4-BE49-F238E27FC236}">
                  <a16:creationId xmlns:a16="http://schemas.microsoft.com/office/drawing/2014/main" id="{EADACA34-3F95-5942-B6C6-8C11A23B4BA9}"/>
                </a:ext>
              </a:extLst>
            </p:cNvPr>
            <p:cNvGrpSpPr/>
            <p:nvPr/>
          </p:nvGrpSpPr>
          <p:grpSpPr>
            <a:xfrm>
              <a:off x="6723424" y="3691096"/>
              <a:ext cx="1424066" cy="406793"/>
              <a:chOff x="6858000" y="2923590"/>
              <a:chExt cx="1424066" cy="406793"/>
            </a:xfrm>
          </p:grpSpPr>
          <p:sp>
            <p:nvSpPr>
              <p:cNvPr id="678" name="Rectangle 677">
                <a:extLst>
                  <a:ext uri="{FF2B5EF4-FFF2-40B4-BE49-F238E27FC236}">
                    <a16:creationId xmlns:a16="http://schemas.microsoft.com/office/drawing/2014/main" id="{2EF206A8-60BB-7B0D-B94C-C291CE0F53EB}"/>
                  </a:ext>
                </a:extLst>
              </p:cNvPr>
              <p:cNvSpPr/>
              <p:nvPr/>
            </p:nvSpPr>
            <p:spPr>
              <a:xfrm>
                <a:off x="6858000" y="2923590"/>
                <a:ext cx="1424066" cy="4067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79" name="TextBox 678">
                <a:extLst>
                  <a:ext uri="{FF2B5EF4-FFF2-40B4-BE49-F238E27FC236}">
                    <a16:creationId xmlns:a16="http://schemas.microsoft.com/office/drawing/2014/main" id="{8D574CFA-8424-FC27-13EB-F28102D68FBE}"/>
                  </a:ext>
                </a:extLst>
              </p:cNvPr>
              <p:cNvSpPr txBox="1"/>
              <p:nvPr/>
            </p:nvSpPr>
            <p:spPr>
              <a:xfrm>
                <a:off x="6903445" y="3003875"/>
                <a:ext cx="1378621" cy="246221"/>
              </a:xfrm>
              <a:prstGeom prst="rect">
                <a:avLst/>
              </a:prstGeo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p:spPr>
            <p:txBody>
              <a:bodyPr wrap="square" rtlCol="0">
                <a:spAutoFit/>
              </a:bodyPr>
              <a:lstStyle/>
              <a:p>
                <a:pPr algn="ctr"/>
                <a:r>
                  <a:rPr lang="en-IN" sz="1000" dirty="0">
                    <a:latin typeface="Calibri" panose="020F0502020204030204" pitchFamily="34" charset="0"/>
                    <a:cs typeface="Calibri" panose="020F0502020204030204" pitchFamily="34" charset="0"/>
                  </a:rPr>
                  <a:t>Goals</a:t>
                </a:r>
              </a:p>
            </p:txBody>
          </p:sp>
        </p:grpSp>
        <p:cxnSp>
          <p:nvCxnSpPr>
            <p:cNvPr id="681" name="Straight Arrow Connector 680">
              <a:extLst>
                <a:ext uri="{FF2B5EF4-FFF2-40B4-BE49-F238E27FC236}">
                  <a16:creationId xmlns:a16="http://schemas.microsoft.com/office/drawing/2014/main" id="{F072CA52-5FA4-1AF9-E1CA-E1D07B40DC7B}"/>
                </a:ext>
              </a:extLst>
            </p:cNvPr>
            <p:cNvCxnSpPr>
              <a:stCxn id="63" idx="2"/>
              <a:endCxn id="662" idx="0"/>
            </p:cNvCxnSpPr>
            <p:nvPr/>
          </p:nvCxnSpPr>
          <p:spPr>
            <a:xfrm>
              <a:off x="7449847" y="2449126"/>
              <a:ext cx="266" cy="474464"/>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4" name="Straight Arrow Connector 683">
              <a:extLst>
                <a:ext uri="{FF2B5EF4-FFF2-40B4-BE49-F238E27FC236}">
                  <a16:creationId xmlns:a16="http://schemas.microsoft.com/office/drawing/2014/main" id="{D0D07890-DD6C-492A-734B-E6FA1B9FEA9E}"/>
                </a:ext>
              </a:extLst>
            </p:cNvPr>
            <p:cNvCxnSpPr>
              <a:cxnSpLocks/>
              <a:stCxn id="662" idx="2"/>
            </p:cNvCxnSpPr>
            <p:nvPr/>
          </p:nvCxnSpPr>
          <p:spPr>
            <a:xfrm>
              <a:off x="7450113" y="3330383"/>
              <a:ext cx="8332" cy="37219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 name="Connector: Elbow 3">
              <a:extLst>
                <a:ext uri="{FF2B5EF4-FFF2-40B4-BE49-F238E27FC236}">
                  <a16:creationId xmlns:a16="http://schemas.microsoft.com/office/drawing/2014/main" id="{C3AF4612-18CE-F7A9-F7A4-06D5E05C0AA9}"/>
                </a:ext>
              </a:extLst>
            </p:cNvPr>
            <p:cNvCxnSpPr>
              <a:cxnSpLocks/>
            </p:cNvCxnSpPr>
            <p:nvPr/>
          </p:nvCxnSpPr>
          <p:spPr>
            <a:xfrm flipV="1">
              <a:off x="2864639" y="3126985"/>
              <a:ext cx="1893549" cy="712803"/>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764A749-88CD-6DBB-7436-70E330F457D8}"/>
                </a:ext>
              </a:extLst>
            </p:cNvPr>
            <p:cNvGrpSpPr/>
            <p:nvPr/>
          </p:nvGrpSpPr>
          <p:grpSpPr>
            <a:xfrm>
              <a:off x="4756668" y="4358416"/>
              <a:ext cx="1092803" cy="577175"/>
              <a:chOff x="3767318" y="2606766"/>
              <a:chExt cx="1092803" cy="738663"/>
            </a:xfrm>
          </p:grpSpPr>
          <p:sp>
            <p:nvSpPr>
              <p:cNvPr id="9" name="Rectangle 8">
                <a:extLst>
                  <a:ext uri="{FF2B5EF4-FFF2-40B4-BE49-F238E27FC236}">
                    <a16:creationId xmlns:a16="http://schemas.microsoft.com/office/drawing/2014/main" id="{61625B6E-322B-C1A1-CAD9-98E4F46D18C7}"/>
                  </a:ext>
                </a:extLst>
              </p:cNvPr>
              <p:cNvSpPr/>
              <p:nvPr/>
            </p:nvSpPr>
            <p:spPr>
              <a:xfrm>
                <a:off x="3767318" y="2606766"/>
                <a:ext cx="1092803" cy="7386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17CF58E8-D7E8-BE39-309C-D30D7E91270C}"/>
                  </a:ext>
                </a:extLst>
              </p:cNvPr>
              <p:cNvSpPr txBox="1"/>
              <p:nvPr/>
            </p:nvSpPr>
            <p:spPr>
              <a:xfrm>
                <a:off x="3830886" y="2773372"/>
                <a:ext cx="981856" cy="354501"/>
              </a:xfrm>
              <a:prstGeom prst="rect">
                <a:avLst/>
              </a:prstGeom>
              <a:gradFill flip="none" rotWithShape="1">
                <a:gsLst>
                  <a:gs pos="6000">
                    <a:schemeClr val="accent2">
                      <a:lumMod val="0"/>
                      <a:lumOff val="100000"/>
                    </a:schemeClr>
                  </a:gs>
                  <a:gs pos="26000">
                    <a:schemeClr val="accent2">
                      <a:lumMod val="0"/>
                      <a:lumOff val="100000"/>
                    </a:schemeClr>
                  </a:gs>
                  <a:gs pos="100000">
                    <a:schemeClr val="accent2">
                      <a:lumMod val="100000"/>
                    </a:schemeClr>
                  </a:gs>
                </a:gsLst>
                <a:path path="circle">
                  <a:fillToRect l="50000" t="-80000" r="50000" b="180000"/>
                </a:path>
                <a:tileRect/>
              </a:gradFill>
            </p:spPr>
            <p:txBody>
              <a:bodyPr wrap="square" rtlCol="0">
                <a:spAutoFit/>
              </a:bodyPr>
              <a:lstStyle/>
              <a:p>
                <a:pPr algn="ctr"/>
                <a:r>
                  <a:rPr lang="en-IN" sz="1200" dirty="0">
                    <a:latin typeface="Calibri" panose="020F0502020204030204" pitchFamily="34" charset="0"/>
                    <a:cs typeface="Calibri" panose="020F0502020204030204" pitchFamily="34" charset="0"/>
                  </a:rPr>
                  <a:t>Urban Cities</a:t>
                </a:r>
              </a:p>
            </p:txBody>
          </p:sp>
        </p:grpSp>
        <p:cxnSp>
          <p:nvCxnSpPr>
            <p:cNvPr id="27" name="Straight Connector 26">
              <a:extLst>
                <a:ext uri="{FF2B5EF4-FFF2-40B4-BE49-F238E27FC236}">
                  <a16:creationId xmlns:a16="http://schemas.microsoft.com/office/drawing/2014/main" id="{8106AF04-E974-461E-A563-E3F1F7862E6D}"/>
                </a:ext>
              </a:extLst>
            </p:cNvPr>
            <p:cNvCxnSpPr>
              <a:cxnSpLocks/>
              <a:stCxn id="56" idx="2"/>
            </p:cNvCxnSpPr>
            <p:nvPr/>
          </p:nvCxnSpPr>
          <p:spPr>
            <a:xfrm flipH="1">
              <a:off x="5299913" y="4164696"/>
              <a:ext cx="3157" cy="174525"/>
            </a:xfrm>
            <a:prstGeom prst="line">
              <a:avLst/>
            </a:prstGeom>
            <a:ln w="22225">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ADA8C5-3C82-15B6-68DC-12D476299D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19</a:t>
            </a:fld>
            <a:endParaRPr lang="en-IN"/>
          </a:p>
        </p:txBody>
      </p:sp>
      <p:sp>
        <p:nvSpPr>
          <p:cNvPr id="4" name="Title 3">
            <a:extLst>
              <a:ext uri="{FF2B5EF4-FFF2-40B4-BE49-F238E27FC236}">
                <a16:creationId xmlns:a16="http://schemas.microsoft.com/office/drawing/2014/main" id="{596729E0-806E-21EA-EAE7-BBC8D40FFF05}"/>
              </a:ext>
            </a:extLst>
          </p:cNvPr>
          <p:cNvSpPr>
            <a:spLocks noGrp="1"/>
          </p:cNvSpPr>
          <p:nvPr>
            <p:ph type="title"/>
          </p:nvPr>
        </p:nvSpPr>
        <p:spPr/>
        <p:txBody>
          <a:bodyPr/>
          <a:lstStyle/>
          <a:p>
            <a:r>
              <a:rPr lang="en-IN" dirty="0"/>
              <a:t>Pain Points</a:t>
            </a:r>
          </a:p>
        </p:txBody>
      </p:sp>
      <p:graphicFrame>
        <p:nvGraphicFramePr>
          <p:cNvPr id="9" name="Diagram 8">
            <a:extLst>
              <a:ext uri="{FF2B5EF4-FFF2-40B4-BE49-F238E27FC236}">
                <a16:creationId xmlns:a16="http://schemas.microsoft.com/office/drawing/2014/main" id="{41096F5C-F99A-6342-E672-7288BDFD55C7}"/>
              </a:ext>
            </a:extLst>
          </p:cNvPr>
          <p:cNvGraphicFramePr/>
          <p:nvPr>
            <p:extLst>
              <p:ext uri="{D42A27DB-BD31-4B8C-83A1-F6EECF244321}">
                <p14:modId xmlns:p14="http://schemas.microsoft.com/office/powerpoint/2010/main" val="3977325035"/>
              </p:ext>
            </p:extLst>
          </p:nvPr>
        </p:nvGraphicFramePr>
        <p:xfrm>
          <a:off x="3394693" y="1244211"/>
          <a:ext cx="2650761" cy="3033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D9D0B0B2-3B37-F221-2C6A-B8072428DBDC}"/>
              </a:ext>
            </a:extLst>
          </p:cNvPr>
          <p:cNvGraphicFramePr/>
          <p:nvPr>
            <p:extLst>
              <p:ext uri="{D42A27DB-BD31-4B8C-83A1-F6EECF244321}">
                <p14:modId xmlns:p14="http://schemas.microsoft.com/office/powerpoint/2010/main" val="2711708281"/>
              </p:ext>
            </p:extLst>
          </p:nvPr>
        </p:nvGraphicFramePr>
        <p:xfrm>
          <a:off x="249257" y="1244211"/>
          <a:ext cx="2650761" cy="30333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Diagram 10">
            <a:extLst>
              <a:ext uri="{FF2B5EF4-FFF2-40B4-BE49-F238E27FC236}">
                <a16:creationId xmlns:a16="http://schemas.microsoft.com/office/drawing/2014/main" id="{9F538D35-A8E2-DFDB-AFEF-82CB183838A4}"/>
              </a:ext>
            </a:extLst>
          </p:cNvPr>
          <p:cNvGraphicFramePr/>
          <p:nvPr>
            <p:extLst>
              <p:ext uri="{D42A27DB-BD31-4B8C-83A1-F6EECF244321}">
                <p14:modId xmlns:p14="http://schemas.microsoft.com/office/powerpoint/2010/main" val="2930853137"/>
              </p:ext>
            </p:extLst>
          </p:nvPr>
        </p:nvGraphicFramePr>
        <p:xfrm>
          <a:off x="6243982" y="1244211"/>
          <a:ext cx="2650761" cy="303336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4125922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35"/>
          <p:cNvSpPr txBox="1">
            <a:spLocks noGrp="1"/>
          </p:cNvSpPr>
          <p:nvPr>
            <p:ph type="title"/>
          </p:nvPr>
        </p:nvSpPr>
        <p:spPr>
          <a:xfrm>
            <a:off x="316674" y="121975"/>
            <a:ext cx="4619400"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IN"/>
              <a:t>Submission Guidelines</a:t>
            </a:r>
            <a:endParaRPr/>
          </a:p>
        </p:txBody>
      </p:sp>
      <p:sp>
        <p:nvSpPr>
          <p:cNvPr id="623" name="Google Shape;623;p35"/>
          <p:cNvSpPr txBox="1"/>
          <p:nvPr/>
        </p:nvSpPr>
        <p:spPr>
          <a:xfrm>
            <a:off x="134400" y="1301975"/>
            <a:ext cx="8318400" cy="37767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n-IN" dirty="0"/>
              <a:t>Submit the following parts of the project in this </a:t>
            </a:r>
            <a:r>
              <a:rPr lang="en-IN" b="1" i="1" dirty="0"/>
              <a:t>“Presentation’’</a:t>
            </a:r>
            <a:r>
              <a:rPr lang="en-IN" b="1" dirty="0"/>
              <a:t> </a:t>
            </a:r>
            <a:r>
              <a:rPr lang="en-IN" dirty="0"/>
              <a:t>file</a:t>
            </a:r>
            <a:endParaRPr dirty="0"/>
          </a:p>
          <a:p>
            <a:pPr marL="914400" lvl="1" indent="-317500" algn="l" rtl="0">
              <a:lnSpc>
                <a:spcPct val="115000"/>
              </a:lnSpc>
              <a:spcBef>
                <a:spcPts val="0"/>
              </a:spcBef>
              <a:spcAft>
                <a:spcPts val="0"/>
              </a:spcAft>
              <a:buSzPts val="1400"/>
              <a:buChar char="○"/>
            </a:pPr>
            <a:r>
              <a:rPr lang="en-IN" dirty="0"/>
              <a:t>Part 1 - Understanding the market</a:t>
            </a:r>
            <a:endParaRPr dirty="0"/>
          </a:p>
          <a:p>
            <a:pPr marL="914400" lvl="1" indent="-317500" algn="l" rtl="0">
              <a:lnSpc>
                <a:spcPct val="115000"/>
              </a:lnSpc>
              <a:spcBef>
                <a:spcPts val="0"/>
              </a:spcBef>
              <a:spcAft>
                <a:spcPts val="0"/>
              </a:spcAft>
              <a:buSzPts val="1400"/>
              <a:buChar char="○"/>
            </a:pPr>
            <a:r>
              <a:rPr lang="en-IN" dirty="0"/>
              <a:t>Part 2 - User research </a:t>
            </a:r>
            <a:endParaRPr dirty="0"/>
          </a:p>
          <a:p>
            <a:pPr marL="914400" lvl="1" indent="-317500" algn="l" rtl="0">
              <a:lnSpc>
                <a:spcPct val="115000"/>
              </a:lnSpc>
              <a:spcBef>
                <a:spcPts val="0"/>
              </a:spcBef>
              <a:spcAft>
                <a:spcPts val="0"/>
              </a:spcAft>
              <a:buSzPts val="1400"/>
              <a:buChar char="○"/>
            </a:pPr>
            <a:r>
              <a:rPr lang="en-IN" dirty="0"/>
              <a:t>Part 5 - MVP Creation</a:t>
            </a:r>
            <a:endParaRPr dirty="0"/>
          </a:p>
          <a:p>
            <a:pPr marL="914400" lvl="1" indent="-317500" algn="l" rtl="0">
              <a:lnSpc>
                <a:spcPct val="115000"/>
              </a:lnSpc>
              <a:spcBef>
                <a:spcPts val="0"/>
              </a:spcBef>
              <a:spcAft>
                <a:spcPts val="0"/>
              </a:spcAft>
              <a:buSzPts val="1400"/>
              <a:buChar char="○"/>
            </a:pPr>
            <a:r>
              <a:rPr lang="en-IN" dirty="0"/>
              <a:t>Part 6 - Sketching</a:t>
            </a:r>
            <a:endParaRPr dirty="0"/>
          </a:p>
          <a:p>
            <a:pPr marL="914400" lvl="1" indent="-317500" algn="l" rtl="0">
              <a:lnSpc>
                <a:spcPct val="115000"/>
              </a:lnSpc>
              <a:spcBef>
                <a:spcPts val="0"/>
              </a:spcBef>
              <a:spcAft>
                <a:spcPts val="0"/>
              </a:spcAft>
              <a:buSzPts val="1400"/>
              <a:buChar char="○"/>
            </a:pPr>
            <a:r>
              <a:rPr lang="en-IN" dirty="0"/>
              <a:t>Part 7 - Wireframing &amp; Prototyping </a:t>
            </a:r>
            <a:endParaRPr dirty="0"/>
          </a:p>
          <a:p>
            <a:pPr marL="457200" lvl="0" indent="-317500" algn="l" rtl="0">
              <a:lnSpc>
                <a:spcPct val="115000"/>
              </a:lnSpc>
              <a:spcBef>
                <a:spcPts val="0"/>
              </a:spcBef>
              <a:spcAft>
                <a:spcPts val="0"/>
              </a:spcAft>
              <a:buSzPts val="1400"/>
              <a:buChar char="●"/>
            </a:pPr>
            <a:r>
              <a:rPr lang="en-IN" dirty="0"/>
              <a:t>Submit the following part of the project in the template document provided on the platform.</a:t>
            </a:r>
            <a:endParaRPr dirty="0"/>
          </a:p>
          <a:p>
            <a:pPr marL="914400" lvl="1" indent="-317500" algn="l" rtl="0">
              <a:lnSpc>
                <a:spcPct val="115000"/>
              </a:lnSpc>
              <a:spcBef>
                <a:spcPts val="0"/>
              </a:spcBef>
              <a:spcAft>
                <a:spcPts val="0"/>
              </a:spcAft>
              <a:buSzPts val="1400"/>
              <a:buChar char="○"/>
            </a:pPr>
            <a:r>
              <a:rPr lang="en-IN" dirty="0"/>
              <a:t>Part 3 - Business Model Canvas</a:t>
            </a:r>
          </a:p>
          <a:p>
            <a:pPr marL="914400" lvl="1" indent="-317500">
              <a:lnSpc>
                <a:spcPct val="115000"/>
              </a:lnSpc>
              <a:buClr>
                <a:schemeClr val="dk1"/>
              </a:buClr>
              <a:buSzPts val="1400"/>
              <a:buChar char="○"/>
            </a:pPr>
            <a:r>
              <a:rPr lang="en-US" dirty="0">
                <a:solidFill>
                  <a:schemeClr val="dk1"/>
                </a:solidFill>
              </a:rPr>
              <a:t>Part 4 - Product Artifacts</a:t>
            </a:r>
          </a:p>
          <a:p>
            <a:pPr marL="1371600" lvl="2" indent="-317500">
              <a:lnSpc>
                <a:spcPct val="115000"/>
              </a:lnSpc>
              <a:buClr>
                <a:schemeClr val="dk1"/>
              </a:buClr>
              <a:buSzPts val="1400"/>
              <a:buChar char="■"/>
            </a:pPr>
            <a:r>
              <a:rPr lang="en-US" dirty="0">
                <a:solidFill>
                  <a:schemeClr val="dk1"/>
                </a:solidFill>
              </a:rPr>
              <a:t>User Persona</a:t>
            </a:r>
          </a:p>
          <a:p>
            <a:pPr marL="1371600" lvl="2" indent="-317500">
              <a:lnSpc>
                <a:spcPct val="115000"/>
              </a:lnSpc>
              <a:buClr>
                <a:schemeClr val="dk1"/>
              </a:buClr>
              <a:buSzPts val="1400"/>
              <a:buChar char="■"/>
            </a:pPr>
            <a:r>
              <a:rPr lang="en-US" dirty="0">
                <a:solidFill>
                  <a:schemeClr val="dk1"/>
                </a:solidFill>
              </a:rPr>
              <a:t>User Journey Map</a:t>
            </a:r>
            <a:endParaRPr lang="en-US" dirty="0"/>
          </a:p>
          <a:p>
            <a:pPr marL="0" lvl="0" indent="0" algn="l" rtl="0">
              <a:lnSpc>
                <a:spcPct val="115000"/>
              </a:lnSpc>
              <a:spcBef>
                <a:spcPts val="0"/>
              </a:spcBef>
              <a:spcAft>
                <a:spcPts val="0"/>
              </a:spcAft>
              <a:buNone/>
            </a:pPr>
            <a:r>
              <a:rPr lang="en-US" b="1" dirty="0"/>
              <a:t>Note</a:t>
            </a:r>
            <a:r>
              <a:rPr lang="en-US" dirty="0"/>
              <a:t>: Finally you have to add this </a:t>
            </a:r>
            <a:r>
              <a:rPr lang="en-US" b="1" dirty="0"/>
              <a:t>Presentation &amp; other submission documents </a:t>
            </a:r>
            <a:r>
              <a:rPr lang="en-US" dirty="0"/>
              <a:t>in a ZIP folder and upload it in the submission section on the platform. More details in slides to follow</a:t>
            </a:r>
          </a:p>
        </p:txBody>
      </p:sp>
      <p:sp>
        <p:nvSpPr>
          <p:cNvPr id="624" name="Google Shape;624;p35"/>
          <p:cNvSpPr txBox="1"/>
          <p:nvPr/>
        </p:nvSpPr>
        <p:spPr>
          <a:xfrm>
            <a:off x="134400" y="736875"/>
            <a:ext cx="8452800" cy="72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IN"/>
              <a:t>After completing all the parts of the project, you will have to submit your responses in the following manner.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4EA956-A291-96A7-0F05-624E775944C3}"/>
              </a:ext>
            </a:extLst>
          </p:cNvPr>
          <p:cNvSpPr>
            <a:spLocks noGrp="1"/>
          </p:cNvSpPr>
          <p:nvPr>
            <p:ph type="title"/>
          </p:nvPr>
        </p:nvSpPr>
        <p:spPr/>
        <p:txBody>
          <a:bodyPr/>
          <a:lstStyle/>
          <a:p>
            <a:r>
              <a:rPr lang="en-IN" dirty="0"/>
              <a:t>Survey analysis</a:t>
            </a:r>
          </a:p>
        </p:txBody>
      </p:sp>
      <p:pic>
        <p:nvPicPr>
          <p:cNvPr id="7" name="Picture 6">
            <a:extLst>
              <a:ext uri="{FF2B5EF4-FFF2-40B4-BE49-F238E27FC236}">
                <a16:creationId xmlns:a16="http://schemas.microsoft.com/office/drawing/2014/main" id="{24D36FF7-944E-7D7D-A94C-96D88A0168D9}"/>
              </a:ext>
            </a:extLst>
          </p:cNvPr>
          <p:cNvPicPr>
            <a:picLocks noChangeAspect="1"/>
          </p:cNvPicPr>
          <p:nvPr/>
        </p:nvPicPr>
        <p:blipFill>
          <a:blip r:embed="rId2"/>
          <a:stretch>
            <a:fillRect/>
          </a:stretch>
        </p:blipFill>
        <p:spPr>
          <a:xfrm>
            <a:off x="61993" y="689373"/>
            <a:ext cx="9004515" cy="4378655"/>
          </a:xfrm>
          <a:prstGeom prst="rect">
            <a:avLst/>
          </a:prstGeom>
        </p:spPr>
      </p:pic>
    </p:spTree>
    <p:extLst>
      <p:ext uri="{BB962C8B-B14F-4D97-AF65-F5344CB8AC3E}">
        <p14:creationId xmlns:p14="http://schemas.microsoft.com/office/powerpoint/2010/main" val="834870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44"/>
          <p:cNvSpPr txBox="1">
            <a:spLocks noGrp="1"/>
          </p:cNvSpPr>
          <p:nvPr>
            <p:ph type="title"/>
          </p:nvPr>
        </p:nvSpPr>
        <p:spPr>
          <a:xfrm>
            <a:off x="316676" y="121975"/>
            <a:ext cx="7239000"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IN" dirty="0"/>
              <a:t>Interviews- Questions</a:t>
            </a:r>
            <a:endParaRPr dirty="0"/>
          </a:p>
        </p:txBody>
      </p:sp>
      <p:pic>
        <p:nvPicPr>
          <p:cNvPr id="3" name="Picture 2">
            <a:extLst>
              <a:ext uri="{FF2B5EF4-FFF2-40B4-BE49-F238E27FC236}">
                <a16:creationId xmlns:a16="http://schemas.microsoft.com/office/drawing/2014/main" id="{A51064EE-BC7F-14F2-8667-8D62E22F436A}"/>
              </a:ext>
            </a:extLst>
          </p:cNvPr>
          <p:cNvPicPr>
            <a:picLocks noChangeAspect="1"/>
          </p:cNvPicPr>
          <p:nvPr/>
        </p:nvPicPr>
        <p:blipFill>
          <a:blip r:embed="rId3"/>
          <a:stretch>
            <a:fillRect/>
          </a:stretch>
        </p:blipFill>
        <p:spPr>
          <a:xfrm>
            <a:off x="1884792" y="674557"/>
            <a:ext cx="5213431" cy="434696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39FC2BF2-0327-44F0-EC70-558C3947817D}"/>
              </a:ext>
            </a:extLst>
          </p:cNvPr>
          <p:cNvSpPr>
            <a:spLocks noGrp="1"/>
          </p:cNvSpPr>
          <p:nvPr>
            <p:ph type="title"/>
          </p:nvPr>
        </p:nvSpPr>
        <p:spPr/>
        <p:txBody>
          <a:bodyPr/>
          <a:lstStyle/>
          <a:p>
            <a:r>
              <a:rPr lang="en-IN" dirty="0"/>
              <a:t>Interviews insight</a:t>
            </a:r>
          </a:p>
        </p:txBody>
      </p:sp>
      <p:pic>
        <p:nvPicPr>
          <p:cNvPr id="42" name="Picture 41">
            <a:extLst>
              <a:ext uri="{FF2B5EF4-FFF2-40B4-BE49-F238E27FC236}">
                <a16:creationId xmlns:a16="http://schemas.microsoft.com/office/drawing/2014/main" id="{C88CEA21-6CB1-15B5-1750-D539275310AE}"/>
              </a:ext>
            </a:extLst>
          </p:cNvPr>
          <p:cNvPicPr>
            <a:picLocks noChangeAspect="1"/>
          </p:cNvPicPr>
          <p:nvPr/>
        </p:nvPicPr>
        <p:blipFill>
          <a:blip r:embed="rId2"/>
          <a:stretch>
            <a:fillRect/>
          </a:stretch>
        </p:blipFill>
        <p:spPr>
          <a:xfrm>
            <a:off x="91051" y="827177"/>
            <a:ext cx="8961897" cy="4016088"/>
          </a:xfrm>
          <a:prstGeom prst="rect">
            <a:avLst/>
          </a:prstGeom>
        </p:spPr>
      </p:pic>
    </p:spTree>
    <p:extLst>
      <p:ext uri="{BB962C8B-B14F-4D97-AF65-F5344CB8AC3E}">
        <p14:creationId xmlns:p14="http://schemas.microsoft.com/office/powerpoint/2010/main" val="1382897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7DC0D513-935B-1156-A8EF-143AE6A8751D}"/>
              </a:ext>
            </a:extLst>
          </p:cNvPr>
          <p:cNvSpPr>
            <a:spLocks noGrp="1"/>
          </p:cNvSpPr>
          <p:nvPr>
            <p:ph type="title"/>
          </p:nvPr>
        </p:nvSpPr>
        <p:spPr/>
        <p:txBody>
          <a:bodyPr/>
          <a:lstStyle/>
          <a:p>
            <a:r>
              <a:rPr lang="en-IN" dirty="0"/>
              <a:t>Hypothesis Validation</a:t>
            </a:r>
          </a:p>
        </p:txBody>
      </p:sp>
      <p:pic>
        <p:nvPicPr>
          <p:cNvPr id="28" name="Picture 27">
            <a:extLst>
              <a:ext uri="{FF2B5EF4-FFF2-40B4-BE49-F238E27FC236}">
                <a16:creationId xmlns:a16="http://schemas.microsoft.com/office/drawing/2014/main" id="{368B1105-930E-90D6-0B4B-D80922A8AC70}"/>
              </a:ext>
            </a:extLst>
          </p:cNvPr>
          <p:cNvPicPr>
            <a:picLocks noChangeAspect="1"/>
          </p:cNvPicPr>
          <p:nvPr/>
        </p:nvPicPr>
        <p:blipFill>
          <a:blip r:embed="rId3"/>
          <a:stretch>
            <a:fillRect/>
          </a:stretch>
        </p:blipFill>
        <p:spPr>
          <a:xfrm>
            <a:off x="106293" y="699683"/>
            <a:ext cx="8931414" cy="4404742"/>
          </a:xfrm>
          <a:prstGeom prst="rect">
            <a:avLst/>
          </a:prstGeom>
        </p:spPr>
      </p:pic>
    </p:spTree>
    <p:extLst>
      <p:ext uri="{BB962C8B-B14F-4D97-AF65-F5344CB8AC3E}">
        <p14:creationId xmlns:p14="http://schemas.microsoft.com/office/powerpoint/2010/main" val="1135858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45"/>
          <p:cNvSpPr txBox="1">
            <a:spLocks noGrp="1"/>
          </p:cNvSpPr>
          <p:nvPr>
            <p:ph type="title"/>
          </p:nvPr>
        </p:nvSpPr>
        <p:spPr>
          <a:xfrm>
            <a:off x="618150" y="2232650"/>
            <a:ext cx="7907700" cy="56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IN"/>
              <a:t>Part 3: Business Model Canvas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46"/>
          <p:cNvSpPr txBox="1">
            <a:spLocks noGrp="1"/>
          </p:cNvSpPr>
          <p:nvPr>
            <p:ph type="title"/>
          </p:nvPr>
        </p:nvSpPr>
        <p:spPr>
          <a:xfrm>
            <a:off x="316679" y="121966"/>
            <a:ext cx="3735900"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a:t>Business Model Analysis</a:t>
            </a:r>
            <a:endParaRPr/>
          </a:p>
        </p:txBody>
      </p:sp>
      <p:pic>
        <p:nvPicPr>
          <p:cNvPr id="4" name="Picture 3">
            <a:extLst>
              <a:ext uri="{FF2B5EF4-FFF2-40B4-BE49-F238E27FC236}">
                <a16:creationId xmlns:a16="http://schemas.microsoft.com/office/drawing/2014/main" id="{41C9B70C-3BD4-4B67-D9EC-2F399F6E0266}"/>
              </a:ext>
            </a:extLst>
          </p:cNvPr>
          <p:cNvPicPr>
            <a:picLocks noChangeAspect="1"/>
          </p:cNvPicPr>
          <p:nvPr/>
        </p:nvPicPr>
        <p:blipFill>
          <a:blip r:embed="rId3"/>
          <a:stretch>
            <a:fillRect/>
          </a:stretch>
        </p:blipFill>
        <p:spPr>
          <a:xfrm>
            <a:off x="316679" y="677758"/>
            <a:ext cx="8733277" cy="434377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2D853B-392A-98FA-8ECB-1DAB4DBD315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26</a:t>
            </a:fld>
            <a:endParaRPr lang="en-IN"/>
          </a:p>
        </p:txBody>
      </p:sp>
      <p:sp>
        <p:nvSpPr>
          <p:cNvPr id="4" name="Title 3">
            <a:extLst>
              <a:ext uri="{FF2B5EF4-FFF2-40B4-BE49-F238E27FC236}">
                <a16:creationId xmlns:a16="http://schemas.microsoft.com/office/drawing/2014/main" id="{E3FDCC44-67E7-CCB6-ED8B-B37703639A2B}"/>
              </a:ext>
            </a:extLst>
          </p:cNvPr>
          <p:cNvSpPr>
            <a:spLocks noGrp="1"/>
          </p:cNvSpPr>
          <p:nvPr>
            <p:ph type="title"/>
          </p:nvPr>
        </p:nvSpPr>
        <p:spPr/>
        <p:txBody>
          <a:bodyPr/>
          <a:lstStyle/>
          <a:p>
            <a:r>
              <a:rPr lang="en-US" dirty="0"/>
              <a:t>Business Model Canvas</a:t>
            </a:r>
            <a:endParaRPr lang="en-IN" dirty="0"/>
          </a:p>
        </p:txBody>
      </p:sp>
      <p:pic>
        <p:nvPicPr>
          <p:cNvPr id="19" name="Picture 18">
            <a:extLst>
              <a:ext uri="{FF2B5EF4-FFF2-40B4-BE49-F238E27FC236}">
                <a16:creationId xmlns:a16="http://schemas.microsoft.com/office/drawing/2014/main" id="{B270335B-CC9B-3290-4CF3-B0565AB22E1E}"/>
              </a:ext>
            </a:extLst>
          </p:cNvPr>
          <p:cNvPicPr>
            <a:picLocks noChangeAspect="1"/>
          </p:cNvPicPr>
          <p:nvPr/>
        </p:nvPicPr>
        <p:blipFill>
          <a:blip r:embed="rId2"/>
          <a:stretch>
            <a:fillRect/>
          </a:stretch>
        </p:blipFill>
        <p:spPr>
          <a:xfrm>
            <a:off x="316679" y="761620"/>
            <a:ext cx="8664691" cy="4381880"/>
          </a:xfrm>
          <a:prstGeom prst="rect">
            <a:avLst/>
          </a:prstGeom>
        </p:spPr>
      </p:pic>
      <p:pic>
        <p:nvPicPr>
          <p:cNvPr id="3" name="Picture 2">
            <a:extLst>
              <a:ext uri="{FF2B5EF4-FFF2-40B4-BE49-F238E27FC236}">
                <a16:creationId xmlns:a16="http://schemas.microsoft.com/office/drawing/2014/main" id="{02841B1C-CFE0-2277-92CB-5041C04C0D98}"/>
              </a:ext>
            </a:extLst>
          </p:cNvPr>
          <p:cNvPicPr>
            <a:picLocks noChangeAspect="1"/>
          </p:cNvPicPr>
          <p:nvPr/>
        </p:nvPicPr>
        <p:blipFill>
          <a:blip r:embed="rId3"/>
          <a:stretch>
            <a:fillRect/>
          </a:stretch>
        </p:blipFill>
        <p:spPr>
          <a:xfrm>
            <a:off x="2993522" y="1371221"/>
            <a:ext cx="414216" cy="379426"/>
          </a:xfrm>
          <a:prstGeom prst="rect">
            <a:avLst/>
          </a:prstGeom>
        </p:spPr>
      </p:pic>
    </p:spTree>
    <p:extLst>
      <p:ext uri="{BB962C8B-B14F-4D97-AF65-F5344CB8AC3E}">
        <p14:creationId xmlns:p14="http://schemas.microsoft.com/office/powerpoint/2010/main" val="804995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509688" y="211523"/>
            <a:ext cx="2124620" cy="215444"/>
          </a:xfrm>
          <a:prstGeom prst="rect">
            <a:avLst/>
          </a:prstGeom>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ln>
            <a:noFill/>
          </a:ln>
          <a:effectLst/>
        </p:spPr>
        <p:txBody>
          <a:bodyPr vert="horz" wrap="none" lIns="68580" tIns="0" rIns="68580" bIns="0" numCol="1" anchor="ctr" anchorCtr="0" compatLnSpc="1">
            <a:prstTxWarp prst="textNoShape">
              <a:avLst/>
            </a:prstTxWarp>
            <a:spAutoFit/>
          </a:bodyPr>
          <a:lstStyle/>
          <a:p>
            <a:pPr algn="ctr" defTabSz="685800" fontAlgn="base">
              <a:spcBef>
                <a:spcPct val="0"/>
              </a:spcBef>
              <a:spcAft>
                <a:spcPct val="0"/>
              </a:spcAft>
              <a:buClrTx/>
            </a:pPr>
            <a:r>
              <a:rPr lang="en-US" b="1" u="sng" dirty="0">
                <a:latin typeface="Calibri" panose="020F0502020204030204" pitchFamily="34" charset="0"/>
                <a:cs typeface="Calibri" panose="020F0502020204030204" pitchFamily="34" charset="0"/>
              </a:rPr>
              <a:t>BUSINESS MODEL CANVAS</a:t>
            </a:r>
          </a:p>
        </p:txBody>
      </p:sp>
      <p:pic>
        <p:nvPicPr>
          <p:cNvPr id="3" name="Picture 2">
            <a:extLst>
              <a:ext uri="{FF2B5EF4-FFF2-40B4-BE49-F238E27FC236}">
                <a16:creationId xmlns:a16="http://schemas.microsoft.com/office/drawing/2014/main" id="{57230E17-67A6-05D2-3BB1-93A893CABE58}"/>
              </a:ext>
            </a:extLst>
          </p:cNvPr>
          <p:cNvPicPr>
            <a:picLocks noChangeAspect="1"/>
          </p:cNvPicPr>
          <p:nvPr/>
        </p:nvPicPr>
        <p:blipFill>
          <a:blip r:embed="rId2"/>
          <a:stretch>
            <a:fillRect/>
          </a:stretch>
        </p:blipFill>
        <p:spPr>
          <a:xfrm>
            <a:off x="0" y="628874"/>
            <a:ext cx="9114310" cy="4458086"/>
          </a:xfrm>
          <a:prstGeom prst="rect">
            <a:avLst/>
          </a:prstGeom>
        </p:spPr>
      </p:pic>
    </p:spTree>
    <p:extLst>
      <p:ext uri="{BB962C8B-B14F-4D97-AF65-F5344CB8AC3E}">
        <p14:creationId xmlns:p14="http://schemas.microsoft.com/office/powerpoint/2010/main" val="3548029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47"/>
          <p:cNvSpPr txBox="1">
            <a:spLocks noGrp="1"/>
          </p:cNvSpPr>
          <p:nvPr>
            <p:ph type="title"/>
          </p:nvPr>
        </p:nvSpPr>
        <p:spPr>
          <a:xfrm>
            <a:off x="618150" y="2232650"/>
            <a:ext cx="7907700" cy="56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IN"/>
              <a:t>Part 4: Product Artefacts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48"/>
          <p:cNvSpPr txBox="1">
            <a:spLocks noGrp="1"/>
          </p:cNvSpPr>
          <p:nvPr>
            <p:ph type="title"/>
          </p:nvPr>
        </p:nvSpPr>
        <p:spPr>
          <a:xfrm>
            <a:off x="316679" y="111966"/>
            <a:ext cx="3735900"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dirty="0"/>
              <a:t>User Persona </a:t>
            </a:r>
            <a:endParaRPr dirty="0"/>
          </a:p>
        </p:txBody>
      </p:sp>
      <p:pic>
        <p:nvPicPr>
          <p:cNvPr id="3" name="Picture 2">
            <a:extLst>
              <a:ext uri="{FF2B5EF4-FFF2-40B4-BE49-F238E27FC236}">
                <a16:creationId xmlns:a16="http://schemas.microsoft.com/office/drawing/2014/main" id="{03EC31D9-0BE0-C1BB-0CA0-A24D061FB504}"/>
              </a:ext>
            </a:extLst>
          </p:cNvPr>
          <p:cNvPicPr>
            <a:picLocks noChangeAspect="1"/>
          </p:cNvPicPr>
          <p:nvPr/>
        </p:nvPicPr>
        <p:blipFill>
          <a:blip r:embed="rId3"/>
          <a:stretch>
            <a:fillRect/>
          </a:stretch>
        </p:blipFill>
        <p:spPr>
          <a:xfrm>
            <a:off x="2208507" y="689549"/>
            <a:ext cx="4968033" cy="43419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36"/>
          <p:cNvSpPr txBox="1">
            <a:spLocks noGrp="1"/>
          </p:cNvSpPr>
          <p:nvPr>
            <p:ph type="title"/>
          </p:nvPr>
        </p:nvSpPr>
        <p:spPr>
          <a:xfrm>
            <a:off x="618150" y="2232650"/>
            <a:ext cx="7907700" cy="56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IN"/>
              <a:t>Part 1: Understanding the Market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49"/>
          <p:cNvSpPr txBox="1">
            <a:spLocks noGrp="1"/>
          </p:cNvSpPr>
          <p:nvPr>
            <p:ph type="title"/>
          </p:nvPr>
        </p:nvSpPr>
        <p:spPr>
          <a:xfrm>
            <a:off x="316679" y="111966"/>
            <a:ext cx="3735900"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a:t>User Journey Map</a:t>
            </a:r>
            <a:endParaRPr/>
          </a:p>
        </p:txBody>
      </p:sp>
      <p:pic>
        <p:nvPicPr>
          <p:cNvPr id="6" name="Picture 5">
            <a:extLst>
              <a:ext uri="{FF2B5EF4-FFF2-40B4-BE49-F238E27FC236}">
                <a16:creationId xmlns:a16="http://schemas.microsoft.com/office/drawing/2014/main" id="{2EA71EFF-19C5-F1F2-7CDE-066C77B644F4}"/>
              </a:ext>
            </a:extLst>
          </p:cNvPr>
          <p:cNvPicPr>
            <a:picLocks noChangeAspect="1"/>
          </p:cNvPicPr>
          <p:nvPr/>
        </p:nvPicPr>
        <p:blipFill>
          <a:blip r:embed="rId3"/>
          <a:stretch>
            <a:fillRect/>
          </a:stretch>
        </p:blipFill>
        <p:spPr>
          <a:xfrm>
            <a:off x="60960" y="655320"/>
            <a:ext cx="9022079" cy="447294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441970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50"/>
          <p:cNvSpPr txBox="1">
            <a:spLocks noGrp="1"/>
          </p:cNvSpPr>
          <p:nvPr>
            <p:ph type="title"/>
          </p:nvPr>
        </p:nvSpPr>
        <p:spPr>
          <a:xfrm>
            <a:off x="618150" y="2232650"/>
            <a:ext cx="7907700" cy="56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IN"/>
              <a:t>Part 5: Minimum Viable Product Creation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51"/>
          <p:cNvSpPr txBox="1">
            <a:spLocks noGrp="1"/>
          </p:cNvSpPr>
          <p:nvPr>
            <p:ph type="title"/>
          </p:nvPr>
        </p:nvSpPr>
        <p:spPr>
          <a:xfrm>
            <a:off x="316679" y="121966"/>
            <a:ext cx="3735900"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dirty="0"/>
              <a:t>Features/Functionalities</a:t>
            </a:r>
            <a:endParaRPr dirty="0"/>
          </a:p>
        </p:txBody>
      </p:sp>
      <p:pic>
        <p:nvPicPr>
          <p:cNvPr id="5" name="Picture 4">
            <a:extLst>
              <a:ext uri="{FF2B5EF4-FFF2-40B4-BE49-F238E27FC236}">
                <a16:creationId xmlns:a16="http://schemas.microsoft.com/office/drawing/2014/main" id="{8EED4FC6-C26B-F88A-A464-71E4A94A47C8}"/>
              </a:ext>
            </a:extLst>
          </p:cNvPr>
          <p:cNvPicPr>
            <a:picLocks noChangeAspect="1"/>
          </p:cNvPicPr>
          <p:nvPr/>
        </p:nvPicPr>
        <p:blipFill>
          <a:blip r:embed="rId3"/>
          <a:stretch>
            <a:fillRect/>
          </a:stretch>
        </p:blipFill>
        <p:spPr>
          <a:xfrm>
            <a:off x="62523" y="679031"/>
            <a:ext cx="9018954" cy="426434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D6C9D4-BE3D-3F15-35D9-CBF50D2849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33</a:t>
            </a:fld>
            <a:endParaRPr lang="en-IN"/>
          </a:p>
        </p:txBody>
      </p:sp>
      <p:sp>
        <p:nvSpPr>
          <p:cNvPr id="5" name="Google Shape;734;p51">
            <a:extLst>
              <a:ext uri="{FF2B5EF4-FFF2-40B4-BE49-F238E27FC236}">
                <a16:creationId xmlns:a16="http://schemas.microsoft.com/office/drawing/2014/main" id="{F1E20492-3668-1FBC-69C0-57BAC00B7E3D}"/>
              </a:ext>
            </a:extLst>
          </p:cNvPr>
          <p:cNvSpPr txBox="1">
            <a:spLocks noGrp="1"/>
          </p:cNvSpPr>
          <p:nvPr>
            <p:ph type="title"/>
          </p:nvPr>
        </p:nvSpPr>
        <p:spPr>
          <a:xfrm>
            <a:off x="315913" y="122238"/>
            <a:ext cx="3736975" cy="38258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dirty="0"/>
              <a:t>Features/Functionalities</a:t>
            </a:r>
            <a:endParaRPr dirty="0"/>
          </a:p>
        </p:txBody>
      </p:sp>
      <p:pic>
        <p:nvPicPr>
          <p:cNvPr id="11" name="Picture 10">
            <a:extLst>
              <a:ext uri="{FF2B5EF4-FFF2-40B4-BE49-F238E27FC236}">
                <a16:creationId xmlns:a16="http://schemas.microsoft.com/office/drawing/2014/main" id="{99FC7316-7DA6-1AE2-E10A-9DA34648686A}"/>
              </a:ext>
            </a:extLst>
          </p:cNvPr>
          <p:cNvPicPr>
            <a:picLocks noChangeAspect="1"/>
          </p:cNvPicPr>
          <p:nvPr/>
        </p:nvPicPr>
        <p:blipFill>
          <a:blip r:embed="rId2"/>
          <a:stretch>
            <a:fillRect/>
          </a:stretch>
        </p:blipFill>
        <p:spPr>
          <a:xfrm>
            <a:off x="0" y="637082"/>
            <a:ext cx="9144000" cy="450641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42455720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7FEC28-9374-752A-0026-8FCA865D1B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34</a:t>
            </a:fld>
            <a:endParaRPr lang="en-IN"/>
          </a:p>
        </p:txBody>
      </p:sp>
      <p:pic>
        <p:nvPicPr>
          <p:cNvPr id="6" name="Picture 5">
            <a:extLst>
              <a:ext uri="{FF2B5EF4-FFF2-40B4-BE49-F238E27FC236}">
                <a16:creationId xmlns:a16="http://schemas.microsoft.com/office/drawing/2014/main" id="{1D3F223B-1FDE-3B8B-77ED-F558BD2C4B09}"/>
              </a:ext>
            </a:extLst>
          </p:cNvPr>
          <p:cNvPicPr>
            <a:picLocks noChangeAspect="1"/>
          </p:cNvPicPr>
          <p:nvPr/>
        </p:nvPicPr>
        <p:blipFill>
          <a:blip r:embed="rId2"/>
          <a:stretch>
            <a:fillRect/>
          </a:stretch>
        </p:blipFill>
        <p:spPr>
          <a:xfrm>
            <a:off x="-1" y="680335"/>
            <a:ext cx="9144001" cy="44631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Google Shape;734;p51">
            <a:extLst>
              <a:ext uri="{FF2B5EF4-FFF2-40B4-BE49-F238E27FC236}">
                <a16:creationId xmlns:a16="http://schemas.microsoft.com/office/drawing/2014/main" id="{DE35B1B0-BB29-A328-76B9-B2C0A0ACD468}"/>
              </a:ext>
            </a:extLst>
          </p:cNvPr>
          <p:cNvSpPr txBox="1">
            <a:spLocks noGrp="1"/>
          </p:cNvSpPr>
          <p:nvPr>
            <p:ph type="title"/>
          </p:nvPr>
        </p:nvSpPr>
        <p:spPr>
          <a:xfrm>
            <a:off x="315913" y="122238"/>
            <a:ext cx="3736975" cy="38258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dirty="0"/>
              <a:t>Features/Functionalities</a:t>
            </a:r>
            <a:endParaRPr dirty="0"/>
          </a:p>
        </p:txBody>
      </p:sp>
    </p:spTree>
    <p:extLst>
      <p:ext uri="{BB962C8B-B14F-4D97-AF65-F5344CB8AC3E}">
        <p14:creationId xmlns:p14="http://schemas.microsoft.com/office/powerpoint/2010/main" val="712680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992667-857A-431B-F7EA-FFB33327BD6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35</a:t>
            </a:fld>
            <a:endParaRPr lang="en-IN"/>
          </a:p>
        </p:txBody>
      </p:sp>
      <p:pic>
        <p:nvPicPr>
          <p:cNvPr id="6" name="Picture 5">
            <a:extLst>
              <a:ext uri="{FF2B5EF4-FFF2-40B4-BE49-F238E27FC236}">
                <a16:creationId xmlns:a16="http://schemas.microsoft.com/office/drawing/2014/main" id="{C976C4FD-CB73-1CDA-00F9-D5B33AA81E09}"/>
              </a:ext>
            </a:extLst>
          </p:cNvPr>
          <p:cNvPicPr>
            <a:picLocks noChangeAspect="1"/>
          </p:cNvPicPr>
          <p:nvPr/>
        </p:nvPicPr>
        <p:blipFill>
          <a:blip r:embed="rId2"/>
          <a:stretch>
            <a:fillRect/>
          </a:stretch>
        </p:blipFill>
        <p:spPr>
          <a:xfrm>
            <a:off x="-3957" y="645269"/>
            <a:ext cx="9160101" cy="449823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Google Shape;734;p51">
            <a:extLst>
              <a:ext uri="{FF2B5EF4-FFF2-40B4-BE49-F238E27FC236}">
                <a16:creationId xmlns:a16="http://schemas.microsoft.com/office/drawing/2014/main" id="{07963B94-5AE1-F9B8-6CB0-B0D35C039CA2}"/>
              </a:ext>
            </a:extLst>
          </p:cNvPr>
          <p:cNvSpPr txBox="1">
            <a:spLocks noGrp="1"/>
          </p:cNvSpPr>
          <p:nvPr>
            <p:ph type="title"/>
          </p:nvPr>
        </p:nvSpPr>
        <p:spPr>
          <a:xfrm>
            <a:off x="315913" y="122238"/>
            <a:ext cx="3736975" cy="38258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dirty="0"/>
              <a:t>Features/Functionalities</a:t>
            </a:r>
            <a:endParaRPr dirty="0"/>
          </a:p>
        </p:txBody>
      </p:sp>
    </p:spTree>
    <p:extLst>
      <p:ext uri="{BB962C8B-B14F-4D97-AF65-F5344CB8AC3E}">
        <p14:creationId xmlns:p14="http://schemas.microsoft.com/office/powerpoint/2010/main" val="1545949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278144-1B1A-7309-545E-8F21B1287CF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36</a:t>
            </a:fld>
            <a:endParaRPr lang="en-IN"/>
          </a:p>
        </p:txBody>
      </p:sp>
      <p:sp>
        <p:nvSpPr>
          <p:cNvPr id="5" name="Google Shape;734;p51">
            <a:extLst>
              <a:ext uri="{FF2B5EF4-FFF2-40B4-BE49-F238E27FC236}">
                <a16:creationId xmlns:a16="http://schemas.microsoft.com/office/drawing/2014/main" id="{BB92097C-15D6-0B82-BE84-64EAC3B4D949}"/>
              </a:ext>
            </a:extLst>
          </p:cNvPr>
          <p:cNvSpPr txBox="1">
            <a:spLocks noGrp="1"/>
          </p:cNvSpPr>
          <p:nvPr>
            <p:ph type="title"/>
          </p:nvPr>
        </p:nvSpPr>
        <p:spPr>
          <a:xfrm>
            <a:off x="315913" y="122238"/>
            <a:ext cx="3736975" cy="38258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dirty="0"/>
              <a:t>Features/Functionalities</a:t>
            </a:r>
            <a:endParaRPr dirty="0"/>
          </a:p>
        </p:txBody>
      </p:sp>
      <p:pic>
        <p:nvPicPr>
          <p:cNvPr id="7" name="Picture 6">
            <a:extLst>
              <a:ext uri="{FF2B5EF4-FFF2-40B4-BE49-F238E27FC236}">
                <a16:creationId xmlns:a16="http://schemas.microsoft.com/office/drawing/2014/main" id="{2F495C46-7636-5AB3-7B76-ACF7798D56FD}"/>
              </a:ext>
            </a:extLst>
          </p:cNvPr>
          <p:cNvPicPr>
            <a:picLocks noChangeAspect="1"/>
          </p:cNvPicPr>
          <p:nvPr/>
        </p:nvPicPr>
        <p:blipFill>
          <a:blip r:embed="rId2"/>
          <a:stretch>
            <a:fillRect/>
          </a:stretch>
        </p:blipFill>
        <p:spPr>
          <a:xfrm>
            <a:off x="59961" y="644577"/>
            <a:ext cx="9084039" cy="439653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956577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52"/>
          <p:cNvSpPr txBox="1">
            <a:spLocks noGrp="1"/>
          </p:cNvSpPr>
          <p:nvPr>
            <p:ph type="title"/>
          </p:nvPr>
        </p:nvSpPr>
        <p:spPr>
          <a:xfrm>
            <a:off x="316679" y="121966"/>
            <a:ext cx="3735900"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dirty="0"/>
              <a:t>Must Have Features</a:t>
            </a:r>
            <a:endParaRPr dirty="0"/>
          </a:p>
        </p:txBody>
      </p:sp>
      <p:graphicFrame>
        <p:nvGraphicFramePr>
          <p:cNvPr id="741" name="Google Shape;741;p52"/>
          <p:cNvGraphicFramePr/>
          <p:nvPr>
            <p:extLst>
              <p:ext uri="{D42A27DB-BD31-4B8C-83A1-F6EECF244321}">
                <p14:modId xmlns:p14="http://schemas.microsoft.com/office/powerpoint/2010/main" val="4166147660"/>
              </p:ext>
            </p:extLst>
          </p:nvPr>
        </p:nvGraphicFramePr>
        <p:xfrm>
          <a:off x="546315" y="650930"/>
          <a:ext cx="8051370" cy="4425402"/>
        </p:xfrm>
        <a:graphic>
          <a:graphicData uri="http://schemas.openxmlformats.org/drawingml/2006/table">
            <a:tbl>
              <a:tblPr>
                <a:noFill/>
                <a:effectLst>
                  <a:innerShdw blurRad="114300">
                    <a:prstClr val="black"/>
                  </a:innerShdw>
                </a:effectLst>
                <a:tableStyleId>{ADEF916E-E4ED-461B-B27E-FC02062E6889}</a:tableStyleId>
              </a:tblPr>
              <a:tblGrid>
                <a:gridCol w="3593475">
                  <a:extLst>
                    <a:ext uri="{9D8B030D-6E8A-4147-A177-3AD203B41FA5}">
                      <a16:colId xmlns:a16="http://schemas.microsoft.com/office/drawing/2014/main" val="20000"/>
                    </a:ext>
                  </a:extLst>
                </a:gridCol>
                <a:gridCol w="4457895">
                  <a:extLst>
                    <a:ext uri="{9D8B030D-6E8A-4147-A177-3AD203B41FA5}">
                      <a16:colId xmlns:a16="http://schemas.microsoft.com/office/drawing/2014/main" val="20001"/>
                    </a:ext>
                  </a:extLst>
                </a:gridCol>
              </a:tblGrid>
              <a:tr h="376930">
                <a:tc>
                  <a:txBody>
                    <a:bodyPr/>
                    <a:lstStyle/>
                    <a:p>
                      <a:pPr marL="0" lvl="0" indent="0" algn="ctr" rtl="0">
                        <a:spcBef>
                          <a:spcPts val="0"/>
                        </a:spcBef>
                        <a:spcAft>
                          <a:spcPts val="0"/>
                        </a:spcAft>
                        <a:buNone/>
                      </a:pPr>
                      <a:r>
                        <a:rPr lang="en-IN" sz="1400" b="1" dirty="0">
                          <a:latin typeface="Calibri" panose="020F0502020204030204" pitchFamily="34" charset="0"/>
                          <a:cs typeface="Calibri" panose="020F0502020204030204" pitchFamily="34" charset="0"/>
                        </a:rPr>
                        <a:t>Feature</a:t>
                      </a:r>
                      <a:endParaRPr sz="1400" b="1"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tcPr>
                </a:tc>
                <a:tc>
                  <a:txBody>
                    <a:bodyPr/>
                    <a:lstStyle/>
                    <a:p>
                      <a:pPr marL="0" lvl="0" indent="0" algn="ctr" rtl="0">
                        <a:spcBef>
                          <a:spcPts val="0"/>
                        </a:spcBef>
                        <a:spcAft>
                          <a:spcPts val="0"/>
                        </a:spcAft>
                        <a:buNone/>
                      </a:pPr>
                      <a:r>
                        <a:rPr lang="en-IN" sz="1400" b="1" dirty="0">
                          <a:latin typeface="Calibri" panose="020F0502020204030204" pitchFamily="34" charset="0"/>
                          <a:cs typeface="Calibri" panose="020F0502020204030204" pitchFamily="34" charset="0"/>
                        </a:rPr>
                        <a:t>Reason behind choosing this as a ‘Must Have Feature’</a:t>
                      </a:r>
                      <a:endParaRPr sz="1400" b="1"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tcPr>
                </a:tc>
                <a:extLst>
                  <a:ext uri="{0D108BD9-81ED-4DB2-BD59-A6C34878D82A}">
                    <a16:rowId xmlns:a16="http://schemas.microsoft.com/office/drawing/2014/main" val="10000"/>
                  </a:ext>
                </a:extLst>
              </a:tr>
              <a:tr h="463921">
                <a:tc>
                  <a:txBody>
                    <a:bodyPr/>
                    <a:lstStyle/>
                    <a:p>
                      <a:pPr marL="0" lvl="0" indent="0" algn="l" rtl="0">
                        <a:spcBef>
                          <a:spcPts val="0"/>
                        </a:spcBef>
                        <a:spcAft>
                          <a:spcPts val="0"/>
                        </a:spcAft>
                        <a:buNone/>
                      </a:pPr>
                      <a:r>
                        <a:rPr lang="en-IN" sz="1000" dirty="0">
                          <a:latin typeface="Calibri" panose="020F0502020204030204" pitchFamily="34" charset="0"/>
                          <a:cs typeface="Calibri" panose="020F0502020204030204" pitchFamily="34" charset="0"/>
                        </a:rPr>
                        <a:t>Login as a customer/Supplier/rider</a:t>
                      </a:r>
                      <a:endParaRPr sz="100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marL="0" lvl="0" indent="0" algn="l" rtl="0">
                        <a:spcBef>
                          <a:spcPts val="0"/>
                        </a:spcBef>
                        <a:spcAft>
                          <a:spcPts val="0"/>
                        </a:spcAft>
                        <a:buNone/>
                      </a:pPr>
                      <a:r>
                        <a:rPr lang="en-IN" sz="1000" dirty="0">
                          <a:latin typeface="Calibri" panose="020F0502020204030204" pitchFamily="34" charset="0"/>
                          <a:cs typeface="Calibri" panose="020F0502020204030204" pitchFamily="34" charset="0"/>
                        </a:rPr>
                        <a:t>One interface for all 3 entities to access, supply and deliver the food. User can login with touch id or face id.</a:t>
                      </a:r>
                      <a:endParaRPr sz="100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4211805398"/>
                  </a:ext>
                </a:extLst>
              </a:tr>
              <a:tr h="463921">
                <a:tc>
                  <a:txBody>
                    <a:bodyPr/>
                    <a:lstStyle/>
                    <a:p>
                      <a:pPr marL="0" lvl="0" indent="0" algn="l" rtl="0">
                        <a:spcBef>
                          <a:spcPts val="0"/>
                        </a:spcBef>
                        <a:spcAft>
                          <a:spcPts val="0"/>
                        </a:spcAft>
                        <a:buNone/>
                      </a:pPr>
                      <a:r>
                        <a:rPr lang="en-IN" sz="1000" dirty="0">
                          <a:latin typeface="Calibri" panose="020F0502020204030204" pitchFamily="34" charset="0"/>
                          <a:cs typeface="Calibri" panose="020F0502020204030204" pitchFamily="34" charset="0"/>
                        </a:rPr>
                        <a:t>Search by Voice &amp; Manual search</a:t>
                      </a:r>
                      <a:endParaRPr sz="100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marL="0" lvl="0" indent="0" algn="l" rtl="0">
                        <a:spcBef>
                          <a:spcPts val="0"/>
                        </a:spcBef>
                        <a:spcAft>
                          <a:spcPts val="0"/>
                        </a:spcAft>
                        <a:buNone/>
                      </a:pPr>
                      <a:r>
                        <a:rPr lang="en-IN" sz="1000" dirty="0">
                          <a:latin typeface="Calibri" panose="020F0502020204030204" pitchFamily="34" charset="0"/>
                          <a:cs typeface="Calibri" panose="020F0502020204030204" pitchFamily="34" charset="0"/>
                        </a:rPr>
                        <a:t>Voice search helps user to search the food with ease. We also have manual search that helps user to search manually</a:t>
                      </a:r>
                      <a:endParaRPr sz="100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3771211197"/>
                  </a:ext>
                </a:extLst>
              </a:tr>
              <a:tr h="463921">
                <a:tc>
                  <a:txBody>
                    <a:bodyPr/>
                    <a:lstStyle/>
                    <a:p>
                      <a:pPr marL="0" lvl="0" indent="0" algn="l" rtl="0">
                        <a:spcBef>
                          <a:spcPts val="0"/>
                        </a:spcBef>
                        <a:spcAft>
                          <a:spcPts val="0"/>
                        </a:spcAft>
                        <a:buNone/>
                      </a:pPr>
                      <a:r>
                        <a:rPr lang="en-IN" sz="1000" dirty="0">
                          <a:latin typeface="Calibri" panose="020F0502020204030204" pitchFamily="34" charset="0"/>
                          <a:cs typeface="Calibri" panose="020F0502020204030204" pitchFamily="34" charset="0"/>
                        </a:rPr>
                        <a:t>Signup</a:t>
                      </a:r>
                      <a:endParaRPr sz="100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marL="0" lvl="0" indent="0" algn="l" rtl="0">
                        <a:spcBef>
                          <a:spcPts val="0"/>
                        </a:spcBef>
                        <a:spcAft>
                          <a:spcPts val="0"/>
                        </a:spcAft>
                        <a:buNone/>
                      </a:pPr>
                      <a:r>
                        <a:rPr lang="en-IN" sz="1000" dirty="0">
                          <a:latin typeface="Calibri" panose="020F0502020204030204" pitchFamily="34" charset="0"/>
                          <a:cs typeface="Calibri" panose="020F0502020204030204" pitchFamily="34" charset="0"/>
                        </a:rPr>
                        <a:t>Customer will register with his Gmail/ Facebook/twitter/ mobile number and can have touch id or face id defined </a:t>
                      </a:r>
                      <a:endParaRPr sz="100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3198604231"/>
                  </a:ext>
                </a:extLst>
              </a:tr>
              <a:tr h="463921">
                <a:tc>
                  <a:txBody>
                    <a:bodyPr/>
                    <a:lstStyle/>
                    <a:p>
                      <a:pPr marL="0" lvl="0" indent="0" algn="l" rtl="0">
                        <a:spcBef>
                          <a:spcPts val="0"/>
                        </a:spcBef>
                        <a:spcAft>
                          <a:spcPts val="0"/>
                        </a:spcAft>
                        <a:buNone/>
                      </a:pPr>
                      <a:r>
                        <a:rPr lang="en-IN" sz="1000" b="0" dirty="0">
                          <a:latin typeface="Calibri" panose="020F0502020204030204" pitchFamily="34" charset="0"/>
                          <a:cs typeface="Calibri" panose="020F0502020204030204" pitchFamily="34" charset="0"/>
                        </a:rPr>
                        <a:t>Profile Page</a:t>
                      </a:r>
                      <a:endParaRPr sz="1000" b="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marL="0" lvl="0" indent="0" algn="l" rtl="0">
                        <a:spcBef>
                          <a:spcPts val="0"/>
                        </a:spcBef>
                        <a:spcAft>
                          <a:spcPts val="0"/>
                        </a:spcAft>
                        <a:buNone/>
                      </a:pPr>
                      <a:r>
                        <a:rPr lang="en-IN" sz="1000" b="0" dirty="0">
                          <a:latin typeface="Calibri" panose="020F0502020204030204" pitchFamily="34" charset="0"/>
                          <a:cs typeface="Calibri" panose="020F0502020204030204" pitchFamily="34" charset="0"/>
                        </a:rPr>
                        <a:t>Customer/Supplier/Rider – Address information, Contact information, Email, Subscription information for customers, Supplier &amp; Rider agreement</a:t>
                      </a:r>
                      <a:endParaRPr sz="1000" b="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1371752627"/>
                  </a:ext>
                </a:extLst>
              </a:tr>
              <a:tr h="463921">
                <a:tc>
                  <a:txBody>
                    <a:bodyPr/>
                    <a:lstStyle/>
                    <a:p>
                      <a:pPr marL="0" lvl="0" indent="0" algn="l" rtl="0">
                        <a:spcBef>
                          <a:spcPts val="0"/>
                        </a:spcBef>
                        <a:spcAft>
                          <a:spcPts val="0"/>
                        </a:spcAft>
                        <a:buNone/>
                      </a:pPr>
                      <a:r>
                        <a:rPr lang="en-IN" sz="1000" b="0" dirty="0">
                          <a:latin typeface="Calibri" panose="020F0502020204030204" pitchFamily="34" charset="0"/>
                          <a:cs typeface="Calibri" panose="020F0502020204030204" pitchFamily="34" charset="0"/>
                        </a:rPr>
                        <a:t>Filter &amp; Sorting</a:t>
                      </a:r>
                      <a:endParaRPr sz="1000" b="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marL="0" lvl="0" indent="0" algn="l" rtl="0">
                        <a:spcBef>
                          <a:spcPts val="0"/>
                        </a:spcBef>
                        <a:spcAft>
                          <a:spcPts val="0"/>
                        </a:spcAft>
                        <a:buNone/>
                      </a:pPr>
                      <a:r>
                        <a:rPr lang="en-IN" sz="1000" b="0" dirty="0">
                          <a:latin typeface="Calibri" panose="020F0502020204030204" pitchFamily="34" charset="0"/>
                          <a:cs typeface="Calibri" panose="020F0502020204030204" pitchFamily="34" charset="0"/>
                        </a:rPr>
                        <a:t>User can filter food type by category and sort by cost, rating &amp; relevance . User can avail home and hygienic food.</a:t>
                      </a:r>
                      <a:endParaRPr sz="1000" b="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1823342315"/>
                  </a:ext>
                </a:extLst>
              </a:tr>
              <a:tr h="318937">
                <a:tc>
                  <a:txBody>
                    <a:bodyPr/>
                    <a:lstStyle/>
                    <a:p>
                      <a:pPr marL="0" lvl="0" indent="0" algn="l" rtl="0">
                        <a:spcBef>
                          <a:spcPts val="0"/>
                        </a:spcBef>
                        <a:spcAft>
                          <a:spcPts val="0"/>
                        </a:spcAft>
                        <a:buNone/>
                      </a:pPr>
                      <a:r>
                        <a:rPr lang="en-IN" sz="1000" b="0" dirty="0">
                          <a:latin typeface="Calibri" panose="020F0502020204030204" pitchFamily="34" charset="0"/>
                          <a:cs typeface="Calibri" panose="020F0502020204030204" pitchFamily="34" charset="0"/>
                        </a:rPr>
                        <a:t>Menu/Order </a:t>
                      </a:r>
                      <a:endParaRPr sz="1000" b="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marL="0" lvl="0" indent="0" algn="l" rtl="0">
                        <a:spcBef>
                          <a:spcPts val="0"/>
                        </a:spcBef>
                        <a:spcAft>
                          <a:spcPts val="0"/>
                        </a:spcAft>
                        <a:buNone/>
                      </a:pPr>
                      <a:r>
                        <a:rPr lang="en-IN" sz="1000" b="0" dirty="0">
                          <a:latin typeface="Calibri" panose="020F0502020204030204" pitchFamily="34" charset="0"/>
                          <a:cs typeface="Calibri" panose="020F0502020204030204" pitchFamily="34" charset="0"/>
                        </a:rPr>
                        <a:t>User select the items as per their need and should view the incremental cart qty </a:t>
                      </a:r>
                      <a:endParaRPr sz="1000" b="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3050904563"/>
                  </a:ext>
                </a:extLst>
              </a:tr>
              <a:tr h="463921">
                <a:tc>
                  <a:txBody>
                    <a:bodyPr/>
                    <a:lstStyle/>
                    <a:p>
                      <a:pPr marL="0" lvl="0" indent="0" algn="l" rtl="0">
                        <a:spcBef>
                          <a:spcPts val="0"/>
                        </a:spcBef>
                        <a:spcAft>
                          <a:spcPts val="0"/>
                        </a:spcAft>
                        <a:buNone/>
                      </a:pPr>
                      <a:r>
                        <a:rPr lang="en-IN" sz="1000" b="0" dirty="0">
                          <a:latin typeface="Calibri" panose="020F0502020204030204" pitchFamily="34" charset="0"/>
                          <a:cs typeface="Calibri" panose="020F0502020204030204" pitchFamily="34" charset="0"/>
                        </a:rPr>
                        <a:t>Cart Items</a:t>
                      </a:r>
                      <a:endParaRPr sz="1000" b="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marL="0" lvl="0" indent="0" algn="l" rtl="0">
                        <a:spcBef>
                          <a:spcPts val="0"/>
                        </a:spcBef>
                        <a:spcAft>
                          <a:spcPts val="0"/>
                        </a:spcAft>
                        <a:buNone/>
                      </a:pPr>
                      <a:r>
                        <a:rPr lang="en-IN" sz="1000" b="0" dirty="0">
                          <a:latin typeface="Calibri" panose="020F0502020204030204" pitchFamily="34" charset="0"/>
                          <a:cs typeface="Calibri" panose="020F0502020204030204" pitchFamily="34" charset="0"/>
                        </a:rPr>
                        <a:t>User should view the selected menu items and should view the quantity correctly displayed and can increase each item quantity. </a:t>
                      </a:r>
                      <a:endParaRPr sz="1000" b="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2331705317"/>
                  </a:ext>
                </a:extLst>
              </a:tr>
              <a:tr h="318937">
                <a:tc>
                  <a:txBody>
                    <a:bodyPr/>
                    <a:lstStyle/>
                    <a:p>
                      <a:pPr marL="0" lvl="0" indent="0" algn="l" rtl="0">
                        <a:spcBef>
                          <a:spcPts val="0"/>
                        </a:spcBef>
                        <a:spcAft>
                          <a:spcPts val="0"/>
                        </a:spcAft>
                        <a:buNone/>
                      </a:pPr>
                      <a:r>
                        <a:rPr lang="en-IN" sz="1000" b="0" dirty="0">
                          <a:latin typeface="Calibri" panose="020F0502020204030204" pitchFamily="34" charset="0"/>
                          <a:cs typeface="Calibri" panose="020F0502020204030204" pitchFamily="34" charset="0"/>
                        </a:rPr>
                        <a:t>Maintain food temperature option</a:t>
                      </a:r>
                    </a:p>
                  </a:txBody>
                  <a:tcPr marL="91425" marR="91425" marT="91425" marB="91425">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marL="0" lvl="0" indent="0" algn="l" rtl="0">
                        <a:spcBef>
                          <a:spcPts val="0"/>
                        </a:spcBef>
                        <a:spcAft>
                          <a:spcPts val="0"/>
                        </a:spcAft>
                        <a:buNone/>
                      </a:pPr>
                      <a:r>
                        <a:rPr lang="en-IN" sz="1000" b="0" dirty="0">
                          <a:latin typeface="Calibri" panose="020F0502020204030204" pitchFamily="34" charset="0"/>
                          <a:cs typeface="Calibri" panose="020F0502020204030204" pitchFamily="34" charset="0"/>
                        </a:rPr>
                        <a:t>User have a feature to maintain the food temperature by availing this option</a:t>
                      </a:r>
                      <a:endParaRPr sz="1000" b="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296320239"/>
                  </a:ext>
                </a:extLst>
              </a:tr>
              <a:tr h="432792">
                <a:tc>
                  <a:txBody>
                    <a:bodyPr/>
                    <a:lstStyle/>
                    <a:p>
                      <a:pPr marL="0" lvl="0" indent="0" algn="l" rtl="0">
                        <a:spcBef>
                          <a:spcPts val="0"/>
                        </a:spcBef>
                        <a:spcAft>
                          <a:spcPts val="0"/>
                        </a:spcAft>
                        <a:buNone/>
                      </a:pPr>
                      <a:r>
                        <a:rPr lang="en-IN" sz="1000" b="0" dirty="0">
                          <a:latin typeface="Calibri" panose="020F0502020204030204" pitchFamily="34" charset="0"/>
                          <a:cs typeface="Calibri" panose="020F0502020204030204" pitchFamily="34" charset="0"/>
                        </a:rPr>
                        <a:t>Table ware items</a:t>
                      </a:r>
                      <a:endParaRPr sz="1000" b="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marL="0" lvl="0" indent="0" algn="l" rtl="0">
                        <a:spcBef>
                          <a:spcPts val="0"/>
                        </a:spcBef>
                        <a:spcAft>
                          <a:spcPts val="0"/>
                        </a:spcAft>
                        <a:buNone/>
                      </a:pPr>
                      <a:r>
                        <a:rPr lang="en-IN" sz="1000" b="0" dirty="0">
                          <a:latin typeface="Calibri" panose="020F0502020204030204" pitchFamily="34" charset="0"/>
                          <a:cs typeface="Calibri" panose="020F0502020204030204" pitchFamily="34" charset="0"/>
                        </a:rPr>
                        <a:t>User have a feature to add table ware items like – Plates, Cutlery, disposals…etc</a:t>
                      </a:r>
                      <a:endParaRPr sz="1000" b="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1698558621"/>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DECFBA-0F5D-C79D-D0B4-0233BAE3BA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38</a:t>
            </a:fld>
            <a:endParaRPr lang="en-IN"/>
          </a:p>
        </p:txBody>
      </p:sp>
      <p:pic>
        <p:nvPicPr>
          <p:cNvPr id="6" name="Picture 5">
            <a:extLst>
              <a:ext uri="{FF2B5EF4-FFF2-40B4-BE49-F238E27FC236}">
                <a16:creationId xmlns:a16="http://schemas.microsoft.com/office/drawing/2014/main" id="{A056F74D-B87D-98CE-5B6F-20CEE9511D40}"/>
              </a:ext>
            </a:extLst>
          </p:cNvPr>
          <p:cNvPicPr>
            <a:picLocks noChangeAspect="1"/>
          </p:cNvPicPr>
          <p:nvPr/>
        </p:nvPicPr>
        <p:blipFill>
          <a:blip r:embed="rId2"/>
          <a:stretch>
            <a:fillRect/>
          </a:stretch>
        </p:blipFill>
        <p:spPr>
          <a:xfrm>
            <a:off x="712033" y="784447"/>
            <a:ext cx="7600013" cy="4237087"/>
          </a:xfrm>
          <a:prstGeom prst="rect">
            <a:avLst/>
          </a:prstGeom>
        </p:spPr>
      </p:pic>
      <p:sp>
        <p:nvSpPr>
          <p:cNvPr id="7" name="Google Shape;740;p52">
            <a:extLst>
              <a:ext uri="{FF2B5EF4-FFF2-40B4-BE49-F238E27FC236}">
                <a16:creationId xmlns:a16="http://schemas.microsoft.com/office/drawing/2014/main" id="{D2DBEA13-0AB2-DEC4-44C7-069F35EE346B}"/>
              </a:ext>
            </a:extLst>
          </p:cNvPr>
          <p:cNvSpPr txBox="1">
            <a:spLocks noGrp="1"/>
          </p:cNvSpPr>
          <p:nvPr>
            <p:ph type="title"/>
          </p:nvPr>
        </p:nvSpPr>
        <p:spPr>
          <a:xfrm>
            <a:off x="315913" y="122238"/>
            <a:ext cx="3736975" cy="38258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dirty="0"/>
              <a:t>Must Have Features</a:t>
            </a:r>
            <a:endParaRPr dirty="0"/>
          </a:p>
        </p:txBody>
      </p:sp>
    </p:spTree>
    <p:extLst>
      <p:ext uri="{BB962C8B-B14F-4D97-AF65-F5344CB8AC3E}">
        <p14:creationId xmlns:p14="http://schemas.microsoft.com/office/powerpoint/2010/main" val="626847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53"/>
          <p:cNvSpPr txBox="1">
            <a:spLocks noGrp="1"/>
          </p:cNvSpPr>
          <p:nvPr>
            <p:ph type="title"/>
          </p:nvPr>
        </p:nvSpPr>
        <p:spPr>
          <a:xfrm>
            <a:off x="316679" y="121966"/>
            <a:ext cx="3735900"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a:t>Nice to Have Features</a:t>
            </a:r>
            <a:endParaRPr/>
          </a:p>
        </p:txBody>
      </p:sp>
      <p:pic>
        <p:nvPicPr>
          <p:cNvPr id="5" name="Picture 4">
            <a:extLst>
              <a:ext uri="{FF2B5EF4-FFF2-40B4-BE49-F238E27FC236}">
                <a16:creationId xmlns:a16="http://schemas.microsoft.com/office/drawing/2014/main" id="{9536B3F4-4911-6378-0A83-FEC87C3A6222}"/>
              </a:ext>
            </a:extLst>
          </p:cNvPr>
          <p:cNvPicPr>
            <a:picLocks noChangeAspect="1"/>
          </p:cNvPicPr>
          <p:nvPr/>
        </p:nvPicPr>
        <p:blipFill>
          <a:blip r:embed="rId3"/>
          <a:stretch>
            <a:fillRect/>
          </a:stretch>
        </p:blipFill>
        <p:spPr>
          <a:xfrm>
            <a:off x="895662" y="800944"/>
            <a:ext cx="7352675" cy="414563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37"/>
          <p:cNvSpPr txBox="1">
            <a:spLocks noGrp="1"/>
          </p:cNvSpPr>
          <p:nvPr>
            <p:ph type="title"/>
          </p:nvPr>
        </p:nvSpPr>
        <p:spPr>
          <a:xfrm>
            <a:off x="316674" y="121975"/>
            <a:ext cx="4619400"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dirty="0"/>
              <a:t>Target Market Identification</a:t>
            </a:r>
            <a:endParaRPr dirty="0"/>
          </a:p>
        </p:txBody>
      </p:sp>
      <p:sp>
        <p:nvSpPr>
          <p:cNvPr id="6" name="TextBox 5">
            <a:extLst>
              <a:ext uri="{FF2B5EF4-FFF2-40B4-BE49-F238E27FC236}">
                <a16:creationId xmlns:a16="http://schemas.microsoft.com/office/drawing/2014/main" id="{0A03B6D9-9E65-231D-B72F-4ABC312D62BA}"/>
              </a:ext>
            </a:extLst>
          </p:cNvPr>
          <p:cNvSpPr txBox="1"/>
          <p:nvPr/>
        </p:nvSpPr>
        <p:spPr>
          <a:xfrm>
            <a:off x="196752" y="759187"/>
            <a:ext cx="8321717" cy="738664"/>
          </a:xfrm>
          <a:prstGeom prst="rect">
            <a:avLst/>
          </a:prstGeom>
          <a:noFill/>
        </p:spPr>
        <p:txBody>
          <a:bodyPr wrap="square" rtlCol="0">
            <a:spAutoFit/>
          </a:bodyPr>
          <a:lstStyle/>
          <a:p>
            <a:r>
              <a:rPr lang="en-IN" dirty="0">
                <a:latin typeface="Calibri" panose="020F0502020204030204" pitchFamily="34" charset="0"/>
                <a:cs typeface="Calibri" panose="020F0502020204030204" pitchFamily="34" charset="0"/>
              </a:rPr>
              <a:t>Target Market – We are targeting urban cities in India market with age group of 15-64 having a mobile with each targeted person.  Urban serviceable market we are assuming </a:t>
            </a:r>
            <a:r>
              <a:rPr lang="en-IN" b="1" dirty="0">
                <a:latin typeface="Calibri" panose="020F0502020204030204" pitchFamily="34" charset="0"/>
                <a:cs typeface="Calibri" panose="020F0502020204030204" pitchFamily="34" charset="0"/>
              </a:rPr>
              <a:t>35% of TAM</a:t>
            </a:r>
            <a:r>
              <a:rPr lang="en-IN" dirty="0">
                <a:latin typeface="Calibri" panose="020F0502020204030204" pitchFamily="34" charset="0"/>
                <a:cs typeface="Calibri" panose="020F0502020204030204" pitchFamily="34" charset="0"/>
              </a:rPr>
              <a:t> and the audience age group is </a:t>
            </a:r>
            <a:r>
              <a:rPr lang="en-IN" b="1" dirty="0">
                <a:latin typeface="Calibri" panose="020F0502020204030204" pitchFamily="34" charset="0"/>
                <a:cs typeface="Calibri" panose="020F0502020204030204" pitchFamily="34" charset="0"/>
              </a:rPr>
              <a:t>67% of urban serviceable market</a:t>
            </a:r>
            <a:r>
              <a:rPr lang="en-IN" dirty="0">
                <a:latin typeface="Calibri" panose="020F0502020204030204" pitchFamily="34" charset="0"/>
                <a:cs typeface="Calibri" panose="020F0502020204030204" pitchFamily="34" charset="0"/>
              </a:rPr>
              <a:t>. </a:t>
            </a:r>
            <a:endParaRPr lang="en-IN" dirty="0"/>
          </a:p>
        </p:txBody>
      </p:sp>
      <p:pic>
        <p:nvPicPr>
          <p:cNvPr id="4" name="Picture 3">
            <a:extLst>
              <a:ext uri="{FF2B5EF4-FFF2-40B4-BE49-F238E27FC236}">
                <a16:creationId xmlns:a16="http://schemas.microsoft.com/office/drawing/2014/main" id="{062FEA7C-7F43-974C-2DBF-5330B7BDC3C2}"/>
              </a:ext>
            </a:extLst>
          </p:cNvPr>
          <p:cNvPicPr>
            <a:picLocks noChangeAspect="1"/>
          </p:cNvPicPr>
          <p:nvPr/>
        </p:nvPicPr>
        <p:blipFill>
          <a:blip r:embed="rId3"/>
          <a:stretch>
            <a:fillRect/>
          </a:stretch>
        </p:blipFill>
        <p:spPr>
          <a:xfrm>
            <a:off x="1131283" y="1616364"/>
            <a:ext cx="6607113" cy="1071774"/>
          </a:xfrm>
          <a:prstGeom prst="rect">
            <a:avLst/>
          </a:prstGeom>
        </p:spPr>
      </p:pic>
      <p:sp>
        <p:nvSpPr>
          <p:cNvPr id="5" name="Google Shape;636;p37">
            <a:extLst>
              <a:ext uri="{FF2B5EF4-FFF2-40B4-BE49-F238E27FC236}">
                <a16:creationId xmlns:a16="http://schemas.microsoft.com/office/drawing/2014/main" id="{B6411516-8547-7897-F1B7-BC814B974CB4}"/>
              </a:ext>
            </a:extLst>
          </p:cNvPr>
          <p:cNvSpPr txBox="1"/>
          <p:nvPr/>
        </p:nvSpPr>
        <p:spPr>
          <a:xfrm>
            <a:off x="453833" y="2930295"/>
            <a:ext cx="4118167" cy="209123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IN" sz="1000" b="1" u="sng" dirty="0">
                <a:solidFill>
                  <a:schemeClr val="dk1"/>
                </a:solidFill>
                <a:latin typeface="Calibri" panose="020F0502020204030204" pitchFamily="34" charset="0"/>
                <a:ea typeface="Calibri"/>
                <a:cs typeface="Calibri" panose="020F0502020204030204" pitchFamily="34" charset="0"/>
                <a:sym typeface="Calibri"/>
              </a:rPr>
              <a:t>Sample size calculator (Sample survey)</a:t>
            </a:r>
          </a:p>
          <a:p>
            <a:pPr>
              <a:lnSpc>
                <a:spcPct val="107000"/>
              </a:lnSpc>
              <a:spcAft>
                <a:spcPts val="800"/>
              </a:spcAft>
            </a:pPr>
            <a:r>
              <a:rPr lang="en-IN" sz="1000" dirty="0">
                <a:effectLst/>
                <a:latin typeface="Calibri" panose="020F0502020204030204" pitchFamily="34" charset="0"/>
                <a:ea typeface="Calibri" panose="020F0502020204030204" pitchFamily="34" charset="0"/>
                <a:cs typeface="Calibri" panose="020F0502020204030204" pitchFamily="34" charset="0"/>
              </a:rPr>
              <a:t>Confidence level=95%</a:t>
            </a:r>
          </a:p>
          <a:p>
            <a:pPr>
              <a:lnSpc>
                <a:spcPct val="107000"/>
              </a:lnSpc>
              <a:spcAft>
                <a:spcPts val="800"/>
              </a:spcAft>
            </a:pPr>
            <a:r>
              <a:rPr lang="en-IN" sz="1000" dirty="0">
                <a:effectLst/>
                <a:latin typeface="Calibri" panose="020F0502020204030204" pitchFamily="34" charset="0"/>
                <a:ea typeface="Calibri" panose="020F0502020204030204" pitchFamily="34" charset="0"/>
                <a:cs typeface="Calibri" panose="020F0502020204030204" pitchFamily="34" charset="0"/>
              </a:rPr>
              <a:t>Margin of error= 10%</a:t>
            </a:r>
          </a:p>
          <a:p>
            <a:pPr>
              <a:lnSpc>
                <a:spcPct val="107000"/>
              </a:lnSpc>
              <a:spcAft>
                <a:spcPts val="800"/>
              </a:spcAft>
            </a:pPr>
            <a:r>
              <a:rPr lang="en-IN" sz="1000" dirty="0">
                <a:effectLst/>
                <a:latin typeface="Calibri" panose="020F0502020204030204" pitchFamily="34" charset="0"/>
                <a:ea typeface="Calibri" panose="020F0502020204030204" pitchFamily="34" charset="0"/>
                <a:cs typeface="Calibri" panose="020F0502020204030204" pitchFamily="34" charset="0"/>
              </a:rPr>
              <a:t>Sample survey Size = </a:t>
            </a:r>
            <a:r>
              <a:rPr lang="en-IN" sz="1000" b="1" dirty="0">
                <a:effectLst/>
                <a:latin typeface="Calibri" panose="020F0502020204030204" pitchFamily="34" charset="0"/>
                <a:ea typeface="Calibri" panose="020F0502020204030204" pitchFamily="34" charset="0"/>
                <a:cs typeface="Calibri" panose="020F0502020204030204" pitchFamily="34" charset="0"/>
              </a:rPr>
              <a:t>97(survey monkey)</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IN" sz="1000" dirty="0">
                <a:effectLst/>
                <a:latin typeface="Calibri" panose="020F0502020204030204" pitchFamily="34" charset="0"/>
                <a:ea typeface="Calibri" panose="020F0502020204030204" pitchFamily="34" charset="0"/>
                <a:cs typeface="Calibri" panose="020F0502020204030204" pitchFamily="34" charset="0"/>
              </a:rPr>
              <a:t> </a:t>
            </a:r>
            <a:r>
              <a:rPr lang="en-IN" sz="1000" b="1" dirty="0">
                <a:effectLst/>
                <a:latin typeface="Calibri" panose="020F0502020204030204" pitchFamily="34" charset="0"/>
                <a:ea typeface="Calibri" panose="020F0502020204030204" pitchFamily="34" charset="0"/>
                <a:cs typeface="Calibri" panose="020F0502020204030204" pitchFamily="34" charset="0"/>
              </a:rPr>
              <a:t>Total number of people to be surveyed = 97/10%=970</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IN" sz="1000" dirty="0">
                <a:effectLst/>
                <a:latin typeface="Calibri" panose="020F0502020204030204" pitchFamily="34" charset="0"/>
                <a:ea typeface="Calibri" panose="020F0502020204030204" pitchFamily="34" charset="0"/>
                <a:cs typeface="Calibri" panose="020F0502020204030204" pitchFamily="34" charset="0"/>
              </a:rPr>
              <a:t>For the required target of 30 responses, we need to survey 300 people</a:t>
            </a:r>
          </a:p>
          <a:p>
            <a:pPr>
              <a:lnSpc>
                <a:spcPct val="107000"/>
              </a:lnSpc>
              <a:spcAft>
                <a:spcPts val="800"/>
              </a:spcAft>
            </a:pPr>
            <a:r>
              <a:rPr lang="en-IN" sz="1000" b="1" dirty="0">
                <a:effectLst/>
                <a:latin typeface="Calibri" panose="020F0502020204030204" pitchFamily="34" charset="0"/>
                <a:ea typeface="Calibri" panose="020F0502020204030204" pitchFamily="34" charset="0"/>
                <a:cs typeface="Calibri" panose="020F0502020204030204" pitchFamily="34" charset="0"/>
              </a:rPr>
              <a:t>Target number of people to be surveyed = 30 *970/97 = 300</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IN" sz="1000" b="1" dirty="0">
                <a:effectLst/>
                <a:latin typeface="Calibri" panose="020F0502020204030204" pitchFamily="34" charset="0"/>
                <a:ea typeface="Calibri" panose="020F0502020204030204" pitchFamily="34" charset="0"/>
                <a:cs typeface="Calibri" panose="020F0502020204030204" pitchFamily="34" charset="0"/>
              </a:rPr>
              <a:t>Need to survey 300 people for 30 responses</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800"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B43CEAD6-56CD-7F5B-2219-C4949F79A000}"/>
              </a:ext>
            </a:extLst>
          </p:cNvPr>
          <p:cNvPicPr>
            <a:picLocks noChangeAspect="1"/>
          </p:cNvPicPr>
          <p:nvPr/>
        </p:nvPicPr>
        <p:blipFill>
          <a:blip r:embed="rId4"/>
          <a:stretch>
            <a:fillRect/>
          </a:stretch>
        </p:blipFill>
        <p:spPr>
          <a:xfrm>
            <a:off x="4957688" y="3158410"/>
            <a:ext cx="3560781" cy="148150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54"/>
          <p:cNvSpPr txBox="1">
            <a:spLocks noGrp="1"/>
          </p:cNvSpPr>
          <p:nvPr>
            <p:ph type="title"/>
          </p:nvPr>
        </p:nvSpPr>
        <p:spPr>
          <a:xfrm>
            <a:off x="618150" y="2209000"/>
            <a:ext cx="7907700" cy="56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IN"/>
              <a:t>Part 6: Sketching</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55"/>
          <p:cNvSpPr txBox="1">
            <a:spLocks noGrp="1"/>
          </p:cNvSpPr>
          <p:nvPr>
            <p:ph type="title"/>
          </p:nvPr>
        </p:nvSpPr>
        <p:spPr>
          <a:xfrm>
            <a:off x="316679" y="121966"/>
            <a:ext cx="3735900"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a:t>Features</a:t>
            </a:r>
            <a:endParaRPr/>
          </a:p>
        </p:txBody>
      </p:sp>
      <p:graphicFrame>
        <p:nvGraphicFramePr>
          <p:cNvPr id="760" name="Google Shape;760;p55"/>
          <p:cNvGraphicFramePr/>
          <p:nvPr>
            <p:extLst>
              <p:ext uri="{D42A27DB-BD31-4B8C-83A1-F6EECF244321}">
                <p14:modId xmlns:p14="http://schemas.microsoft.com/office/powerpoint/2010/main" val="3363827321"/>
              </p:ext>
            </p:extLst>
          </p:nvPr>
        </p:nvGraphicFramePr>
        <p:xfrm>
          <a:off x="687754" y="677008"/>
          <a:ext cx="7104184" cy="3774642"/>
        </p:xfrm>
        <a:graphic>
          <a:graphicData uri="http://schemas.openxmlformats.org/drawingml/2006/table">
            <a:tbl>
              <a:tblPr>
                <a:noFill/>
                <a:tableStyleId>{ADEF916E-E4ED-461B-B27E-FC02062E6889}</a:tableStyleId>
              </a:tblPr>
              <a:tblGrid>
                <a:gridCol w="3481265">
                  <a:extLst>
                    <a:ext uri="{9D8B030D-6E8A-4147-A177-3AD203B41FA5}">
                      <a16:colId xmlns:a16="http://schemas.microsoft.com/office/drawing/2014/main" val="20000"/>
                    </a:ext>
                  </a:extLst>
                </a:gridCol>
                <a:gridCol w="3622919">
                  <a:extLst>
                    <a:ext uri="{9D8B030D-6E8A-4147-A177-3AD203B41FA5}">
                      <a16:colId xmlns:a16="http://schemas.microsoft.com/office/drawing/2014/main" val="20001"/>
                    </a:ext>
                  </a:extLst>
                </a:gridCol>
              </a:tblGrid>
              <a:tr h="423423">
                <a:tc>
                  <a:txBody>
                    <a:bodyPr/>
                    <a:lstStyle/>
                    <a:p>
                      <a:pPr marL="0" lvl="0" indent="0" algn="ctr" rtl="0">
                        <a:spcBef>
                          <a:spcPts val="0"/>
                        </a:spcBef>
                        <a:spcAft>
                          <a:spcPts val="0"/>
                        </a:spcAft>
                        <a:buNone/>
                      </a:pPr>
                      <a:r>
                        <a:rPr lang="en-IN" sz="1600" b="1" dirty="0">
                          <a:latin typeface="Calibri" panose="020F0502020204030204" pitchFamily="34" charset="0"/>
                          <a:cs typeface="Calibri" panose="020F0502020204030204" pitchFamily="34" charset="0"/>
                        </a:rPr>
                        <a:t>Page name</a:t>
                      </a:r>
                      <a:endParaRPr sz="1600" b="1"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tcPr>
                </a:tc>
                <a:tc>
                  <a:txBody>
                    <a:bodyPr/>
                    <a:lstStyle/>
                    <a:p>
                      <a:pPr marL="0" lvl="0" indent="0" algn="ctr" rtl="0">
                        <a:spcBef>
                          <a:spcPts val="0"/>
                        </a:spcBef>
                        <a:spcAft>
                          <a:spcPts val="0"/>
                        </a:spcAft>
                        <a:buNone/>
                      </a:pPr>
                      <a:r>
                        <a:rPr lang="en-IN" sz="1600" b="1" dirty="0">
                          <a:latin typeface="Calibri" panose="020F0502020204030204" pitchFamily="34" charset="0"/>
                          <a:cs typeface="Calibri" panose="020F0502020204030204" pitchFamily="34" charset="0"/>
                        </a:rPr>
                        <a:t>It’s Features/Functionalities</a:t>
                      </a:r>
                      <a:endParaRPr sz="1600" b="1"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tcPr>
                </a:tc>
                <a:extLst>
                  <a:ext uri="{0D108BD9-81ED-4DB2-BD59-A6C34878D82A}">
                    <a16:rowId xmlns:a16="http://schemas.microsoft.com/office/drawing/2014/main" val="10000"/>
                  </a:ext>
                </a:extLst>
              </a:tr>
              <a:tr h="604902">
                <a:tc>
                  <a:txBody>
                    <a:bodyPr/>
                    <a:lstStyle/>
                    <a:p>
                      <a:pPr marL="0" lvl="0" indent="0" algn="l" rtl="0">
                        <a:spcBef>
                          <a:spcPts val="0"/>
                        </a:spcBef>
                        <a:spcAft>
                          <a:spcPts val="0"/>
                        </a:spcAft>
                        <a:buNone/>
                      </a:pPr>
                      <a:r>
                        <a:rPr lang="en-IN" sz="1200" dirty="0">
                          <a:latin typeface="Calibri" panose="020F0502020204030204" pitchFamily="34" charset="0"/>
                          <a:cs typeface="Calibri" panose="020F0502020204030204" pitchFamily="34" charset="0"/>
                        </a:rPr>
                        <a:t>Login Page</a:t>
                      </a:r>
                      <a:endParaRPr sz="120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marL="0" lvl="0" indent="0" algn="l" rtl="0">
                        <a:spcBef>
                          <a:spcPts val="0"/>
                        </a:spcBef>
                        <a:spcAft>
                          <a:spcPts val="0"/>
                        </a:spcAft>
                        <a:buNone/>
                      </a:pPr>
                      <a:r>
                        <a:rPr lang="en-US" sz="1200" b="0" i="0" u="none" strike="noStrike" cap="none" dirty="0">
                          <a:solidFill>
                            <a:srgbClr val="000000"/>
                          </a:solidFill>
                          <a:effectLst/>
                          <a:latin typeface="Calibri" panose="020F0502020204030204" pitchFamily="34" charset="0"/>
                          <a:ea typeface="Arial"/>
                          <a:cs typeface="Calibri" panose="020F0502020204030204" pitchFamily="34" charset="0"/>
                          <a:sym typeface="Arial"/>
                        </a:rPr>
                        <a:t>User’s first interaction with the app upon launching. Users can choose to sign-up or login the app to get the best offers.</a:t>
                      </a:r>
                      <a:endParaRPr sz="120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extLst>
                  <a:ext uri="{0D108BD9-81ED-4DB2-BD59-A6C34878D82A}">
                    <a16:rowId xmlns:a16="http://schemas.microsoft.com/office/drawing/2014/main" val="10001"/>
                  </a:ext>
                </a:extLst>
              </a:tr>
              <a:tr h="604902">
                <a:tc>
                  <a:txBody>
                    <a:bodyPr/>
                    <a:lstStyle/>
                    <a:p>
                      <a:pPr marL="0" lvl="0" indent="0" algn="l" rtl="0">
                        <a:spcBef>
                          <a:spcPts val="0"/>
                        </a:spcBef>
                        <a:spcAft>
                          <a:spcPts val="0"/>
                        </a:spcAft>
                        <a:buNone/>
                      </a:pPr>
                      <a:r>
                        <a:rPr lang="en-IN" sz="1200" dirty="0">
                          <a:latin typeface="Calibri" panose="020F0502020204030204" pitchFamily="34" charset="0"/>
                          <a:cs typeface="Calibri" panose="020F0502020204030204" pitchFamily="34" charset="0"/>
                        </a:rPr>
                        <a:t>Signup Page</a:t>
                      </a:r>
                      <a:endParaRPr sz="120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marL="0" lvl="0" indent="0" algn="l" rtl="0">
                        <a:spcBef>
                          <a:spcPts val="0"/>
                        </a:spcBef>
                        <a:spcAft>
                          <a:spcPts val="0"/>
                        </a:spcAft>
                        <a:buNone/>
                      </a:pPr>
                      <a:r>
                        <a:rPr lang="en-US" sz="1200" b="0" i="0" u="none" strike="noStrike" cap="none" dirty="0">
                          <a:solidFill>
                            <a:srgbClr val="000000"/>
                          </a:solidFill>
                          <a:effectLst/>
                          <a:latin typeface="Calibri" panose="020F0502020204030204" pitchFamily="34" charset="0"/>
                          <a:ea typeface="Arial"/>
                          <a:cs typeface="Calibri" panose="020F0502020204030204" pitchFamily="34" charset="0"/>
                          <a:sym typeface="Arial"/>
                        </a:rPr>
                        <a:t>This helps user to register and become subscriber for application</a:t>
                      </a:r>
                      <a:endParaRPr sz="1200" b="0" i="0" u="none" strike="noStrike" cap="none" dirty="0">
                        <a:solidFill>
                          <a:srgbClr val="000000"/>
                        </a:solidFill>
                        <a:effectLst/>
                        <a:latin typeface="Calibri" panose="020F0502020204030204" pitchFamily="34" charset="0"/>
                        <a:cs typeface="Calibri" panose="020F0502020204030204" pitchFamily="34" charset="0"/>
                        <a:sym typeface="Arial"/>
                      </a:endParaRPr>
                    </a:p>
                  </a:txBody>
                  <a:tcPr marL="91425" marR="91425" marT="91425" marB="91425">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extLst>
                  <a:ext uri="{0D108BD9-81ED-4DB2-BD59-A6C34878D82A}">
                    <a16:rowId xmlns:a16="http://schemas.microsoft.com/office/drawing/2014/main" val="10002"/>
                  </a:ext>
                </a:extLst>
              </a:tr>
              <a:tr h="304785">
                <a:tc>
                  <a:txBody>
                    <a:bodyPr/>
                    <a:lstStyle/>
                    <a:p>
                      <a:pPr marL="0" lvl="0" indent="0" algn="l" rtl="0">
                        <a:spcBef>
                          <a:spcPts val="0"/>
                        </a:spcBef>
                        <a:spcAft>
                          <a:spcPts val="0"/>
                        </a:spcAft>
                        <a:buNone/>
                      </a:pPr>
                      <a:r>
                        <a:rPr lang="en-IN" sz="1200" dirty="0">
                          <a:latin typeface="Calibri" panose="020F0502020204030204" pitchFamily="34" charset="0"/>
                          <a:cs typeface="Calibri" panose="020F0502020204030204" pitchFamily="34" charset="0"/>
                        </a:rPr>
                        <a:t>Profile Page</a:t>
                      </a:r>
                      <a:endParaRPr sz="120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marL="0" lvl="0" indent="0" algn="l" rtl="0">
                        <a:spcBef>
                          <a:spcPts val="0"/>
                        </a:spcBef>
                        <a:spcAft>
                          <a:spcPts val="0"/>
                        </a:spcAft>
                        <a:buNone/>
                      </a:pPr>
                      <a:r>
                        <a:rPr lang="en-IN" sz="1200" dirty="0">
                          <a:latin typeface="Calibri" panose="020F0502020204030204" pitchFamily="34" charset="0"/>
                          <a:cs typeface="Calibri" panose="020F0502020204030204" pitchFamily="34" charset="0"/>
                        </a:rPr>
                        <a:t>User can edit/change/update profile information</a:t>
                      </a:r>
                      <a:endParaRPr sz="120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extLst>
                  <a:ext uri="{0D108BD9-81ED-4DB2-BD59-A6C34878D82A}">
                    <a16:rowId xmlns:a16="http://schemas.microsoft.com/office/drawing/2014/main" val="10003"/>
                  </a:ext>
                </a:extLst>
              </a:tr>
              <a:tr h="304785">
                <a:tc>
                  <a:txBody>
                    <a:bodyPr/>
                    <a:lstStyle/>
                    <a:p>
                      <a:pPr marL="0" lvl="0" indent="0" algn="l" rtl="0">
                        <a:spcBef>
                          <a:spcPts val="0"/>
                        </a:spcBef>
                        <a:spcAft>
                          <a:spcPts val="0"/>
                        </a:spcAft>
                        <a:buNone/>
                      </a:pPr>
                      <a:r>
                        <a:rPr lang="en-IN" sz="1200" dirty="0">
                          <a:latin typeface="Calibri" panose="020F0502020204030204" pitchFamily="34" charset="0"/>
                          <a:cs typeface="Calibri" panose="020F0502020204030204" pitchFamily="34" charset="0"/>
                        </a:rPr>
                        <a:t>Menu Page</a:t>
                      </a:r>
                      <a:endParaRPr sz="120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marL="0" lvl="0" indent="0" algn="l" rtl="0">
                        <a:spcBef>
                          <a:spcPts val="0"/>
                        </a:spcBef>
                        <a:spcAft>
                          <a:spcPts val="0"/>
                        </a:spcAft>
                        <a:buNone/>
                      </a:pPr>
                      <a:r>
                        <a:rPr lang="en-IN" sz="1200" dirty="0">
                          <a:latin typeface="Calibri" panose="020F0502020204030204" pitchFamily="34" charset="0"/>
                          <a:cs typeface="Calibri" panose="020F0502020204030204" pitchFamily="34" charset="0"/>
                        </a:rPr>
                        <a:t>A list of menu options to operate and use the application</a:t>
                      </a:r>
                      <a:endParaRPr sz="120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extLst>
                  <a:ext uri="{0D108BD9-81ED-4DB2-BD59-A6C34878D82A}">
                    <a16:rowId xmlns:a16="http://schemas.microsoft.com/office/drawing/2014/main" val="1090155097"/>
                  </a:ext>
                </a:extLst>
              </a:tr>
              <a:tr h="304785">
                <a:tc>
                  <a:txBody>
                    <a:bodyPr/>
                    <a:lstStyle/>
                    <a:p>
                      <a:pPr marL="0" lvl="0" indent="0" algn="l" rtl="0">
                        <a:spcBef>
                          <a:spcPts val="0"/>
                        </a:spcBef>
                        <a:spcAft>
                          <a:spcPts val="0"/>
                        </a:spcAft>
                        <a:buNone/>
                      </a:pPr>
                      <a:r>
                        <a:rPr lang="en-IN" sz="1200" dirty="0">
                          <a:latin typeface="Calibri" panose="020F0502020204030204" pitchFamily="34" charset="0"/>
                          <a:cs typeface="Calibri" panose="020F0502020204030204" pitchFamily="34" charset="0"/>
                        </a:rPr>
                        <a:t>Home Page</a:t>
                      </a:r>
                      <a:endParaRPr sz="120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marL="0" lvl="0" indent="0" algn="l" rtl="0">
                        <a:spcBef>
                          <a:spcPts val="0"/>
                        </a:spcBef>
                        <a:spcAft>
                          <a:spcPts val="0"/>
                        </a:spcAft>
                        <a:buNone/>
                      </a:pPr>
                      <a:r>
                        <a:rPr lang="en-IN" sz="1200" dirty="0">
                          <a:latin typeface="Calibri" panose="020F0502020204030204" pitchFamily="34" charset="0"/>
                          <a:cs typeface="Calibri" panose="020F0502020204030204" pitchFamily="34" charset="0"/>
                        </a:rPr>
                        <a:t>A list of restaurants and their offerings with menu options to utilize the application</a:t>
                      </a:r>
                      <a:endParaRPr sz="120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extLst>
                  <a:ext uri="{0D108BD9-81ED-4DB2-BD59-A6C34878D82A}">
                    <a16:rowId xmlns:a16="http://schemas.microsoft.com/office/drawing/2014/main" val="32491863"/>
                  </a:ext>
                </a:extLst>
              </a:tr>
              <a:tr h="304785">
                <a:tc>
                  <a:txBody>
                    <a:bodyPr/>
                    <a:lstStyle/>
                    <a:p>
                      <a:pPr marL="0" lvl="0" indent="0" algn="l" rtl="0">
                        <a:spcBef>
                          <a:spcPts val="0"/>
                        </a:spcBef>
                        <a:spcAft>
                          <a:spcPts val="0"/>
                        </a:spcAft>
                        <a:buNone/>
                      </a:pPr>
                      <a:r>
                        <a:rPr lang="en-IN" sz="1200" dirty="0">
                          <a:latin typeface="Calibri" panose="020F0502020204030204" pitchFamily="34" charset="0"/>
                          <a:cs typeface="Calibri" panose="020F0502020204030204" pitchFamily="34" charset="0"/>
                        </a:rPr>
                        <a:t>Search Page</a:t>
                      </a:r>
                      <a:endParaRPr sz="120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marL="0" lvl="0" indent="0" algn="l" rtl="0">
                        <a:spcBef>
                          <a:spcPts val="0"/>
                        </a:spcBef>
                        <a:spcAft>
                          <a:spcPts val="0"/>
                        </a:spcAft>
                        <a:buNone/>
                      </a:pPr>
                      <a:r>
                        <a:rPr lang="en-US" sz="1200" b="0" i="0" u="none" strike="noStrike" cap="none" dirty="0">
                          <a:solidFill>
                            <a:srgbClr val="000000"/>
                          </a:solidFill>
                          <a:latin typeface="Calibri" panose="020F0502020204030204" pitchFamily="34" charset="0"/>
                          <a:ea typeface="Arial"/>
                          <a:cs typeface="Calibri" panose="020F0502020204030204" pitchFamily="34" charset="0"/>
                          <a:sym typeface="Arial"/>
                        </a:rPr>
                        <a:t>The search bar will give user the option to search for restaurants or dishes manually or through voice</a:t>
                      </a:r>
                      <a:endParaRPr sz="1200" b="0" i="0" u="none" strike="noStrike" cap="none" dirty="0">
                        <a:solidFill>
                          <a:srgbClr val="000000"/>
                        </a:solidFill>
                        <a:latin typeface="Calibri" panose="020F0502020204030204" pitchFamily="34" charset="0"/>
                        <a:cs typeface="Calibri" panose="020F0502020204030204" pitchFamily="34" charset="0"/>
                        <a:sym typeface="Arial"/>
                      </a:endParaRPr>
                    </a:p>
                  </a:txBody>
                  <a:tcPr marL="91425" marR="91425" marT="91425" marB="91425">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extLst>
                  <a:ext uri="{0D108BD9-81ED-4DB2-BD59-A6C34878D82A}">
                    <a16:rowId xmlns:a16="http://schemas.microsoft.com/office/drawing/2014/main" val="840269444"/>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55"/>
          <p:cNvSpPr txBox="1">
            <a:spLocks noGrp="1"/>
          </p:cNvSpPr>
          <p:nvPr>
            <p:ph type="title"/>
          </p:nvPr>
        </p:nvSpPr>
        <p:spPr>
          <a:xfrm>
            <a:off x="316679" y="121966"/>
            <a:ext cx="3735900"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a:t>Features</a:t>
            </a:r>
            <a:endParaRPr/>
          </a:p>
        </p:txBody>
      </p:sp>
      <p:graphicFrame>
        <p:nvGraphicFramePr>
          <p:cNvPr id="760" name="Google Shape;760;p55"/>
          <p:cNvGraphicFramePr/>
          <p:nvPr>
            <p:extLst>
              <p:ext uri="{D42A27DB-BD31-4B8C-83A1-F6EECF244321}">
                <p14:modId xmlns:p14="http://schemas.microsoft.com/office/powerpoint/2010/main" val="2879126682"/>
              </p:ext>
            </p:extLst>
          </p:nvPr>
        </p:nvGraphicFramePr>
        <p:xfrm>
          <a:off x="546100" y="677008"/>
          <a:ext cx="7245838" cy="4196694"/>
        </p:xfrm>
        <a:graphic>
          <a:graphicData uri="http://schemas.openxmlformats.org/drawingml/2006/table">
            <a:tbl>
              <a:tblPr>
                <a:noFill/>
                <a:tableStyleId>{ADEF916E-E4ED-461B-B27E-FC02062E6889}</a:tableStyleId>
              </a:tblPr>
              <a:tblGrid>
                <a:gridCol w="3622919">
                  <a:extLst>
                    <a:ext uri="{9D8B030D-6E8A-4147-A177-3AD203B41FA5}">
                      <a16:colId xmlns:a16="http://schemas.microsoft.com/office/drawing/2014/main" val="20000"/>
                    </a:ext>
                  </a:extLst>
                </a:gridCol>
                <a:gridCol w="3622919">
                  <a:extLst>
                    <a:ext uri="{9D8B030D-6E8A-4147-A177-3AD203B41FA5}">
                      <a16:colId xmlns:a16="http://schemas.microsoft.com/office/drawing/2014/main" val="20001"/>
                    </a:ext>
                  </a:extLst>
                </a:gridCol>
              </a:tblGrid>
              <a:tr h="423423">
                <a:tc>
                  <a:txBody>
                    <a:bodyPr/>
                    <a:lstStyle/>
                    <a:p>
                      <a:pPr marL="0" lvl="0" indent="0" algn="ctr" rtl="0">
                        <a:spcBef>
                          <a:spcPts val="0"/>
                        </a:spcBef>
                        <a:spcAft>
                          <a:spcPts val="0"/>
                        </a:spcAft>
                        <a:buNone/>
                      </a:pPr>
                      <a:r>
                        <a:rPr lang="en-IN" sz="1600" b="1" dirty="0">
                          <a:latin typeface="Calibri" panose="020F0502020204030204" pitchFamily="34" charset="0"/>
                          <a:cs typeface="Calibri" panose="020F0502020204030204" pitchFamily="34" charset="0"/>
                        </a:rPr>
                        <a:t>Page name</a:t>
                      </a:r>
                      <a:endParaRPr sz="1600" b="1"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tcPr>
                </a:tc>
                <a:tc>
                  <a:txBody>
                    <a:bodyPr/>
                    <a:lstStyle/>
                    <a:p>
                      <a:pPr marL="0" lvl="0" indent="0" algn="ctr" rtl="0">
                        <a:spcBef>
                          <a:spcPts val="0"/>
                        </a:spcBef>
                        <a:spcAft>
                          <a:spcPts val="0"/>
                        </a:spcAft>
                        <a:buNone/>
                      </a:pPr>
                      <a:r>
                        <a:rPr lang="en-IN" sz="1600" b="1" dirty="0">
                          <a:latin typeface="Calibri" panose="020F0502020204030204" pitchFamily="34" charset="0"/>
                          <a:cs typeface="Calibri" panose="020F0502020204030204" pitchFamily="34" charset="0"/>
                        </a:rPr>
                        <a:t>It’s Features/Functionalities</a:t>
                      </a:r>
                      <a:endParaRPr sz="1600" b="1"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tcPr>
                </a:tc>
                <a:extLst>
                  <a:ext uri="{0D108BD9-81ED-4DB2-BD59-A6C34878D82A}">
                    <a16:rowId xmlns:a16="http://schemas.microsoft.com/office/drawing/2014/main" val="10000"/>
                  </a:ext>
                </a:extLst>
              </a:tr>
              <a:tr h="604902">
                <a:tc>
                  <a:txBody>
                    <a:bodyPr/>
                    <a:lstStyle/>
                    <a:p>
                      <a:pPr marL="0" lvl="0" indent="0" algn="l" rtl="0">
                        <a:spcBef>
                          <a:spcPts val="0"/>
                        </a:spcBef>
                        <a:spcAft>
                          <a:spcPts val="0"/>
                        </a:spcAft>
                        <a:buNone/>
                      </a:pPr>
                      <a:r>
                        <a:rPr lang="en-IN" sz="1200" dirty="0">
                          <a:latin typeface="Calibri" panose="020F0502020204030204" pitchFamily="34" charset="0"/>
                          <a:cs typeface="Calibri" panose="020F0502020204030204" pitchFamily="34" charset="0"/>
                        </a:rPr>
                        <a:t>Filter/Sorting Page</a:t>
                      </a:r>
                      <a:endParaRPr sz="120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marL="0" lvl="0" indent="0" algn="l" rtl="0">
                        <a:spcBef>
                          <a:spcPts val="0"/>
                        </a:spcBef>
                        <a:spcAft>
                          <a:spcPts val="0"/>
                        </a:spcAft>
                        <a:buNone/>
                      </a:pPr>
                      <a:r>
                        <a:rPr lang="en-US" sz="1200" b="0" i="0" u="none" strike="noStrike" cap="none" dirty="0">
                          <a:solidFill>
                            <a:srgbClr val="000000"/>
                          </a:solidFill>
                          <a:effectLst/>
                          <a:latin typeface="Calibri" panose="020F0502020204030204" pitchFamily="34" charset="0"/>
                          <a:ea typeface="Arial"/>
                          <a:cs typeface="Calibri" panose="020F0502020204030204" pitchFamily="34" charset="0"/>
                          <a:sym typeface="Arial"/>
                        </a:rPr>
                        <a:t>User to filter or sort the food provider vendors on their preference</a:t>
                      </a:r>
                      <a:endParaRPr sz="120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extLst>
                  <a:ext uri="{0D108BD9-81ED-4DB2-BD59-A6C34878D82A}">
                    <a16:rowId xmlns:a16="http://schemas.microsoft.com/office/drawing/2014/main" val="10001"/>
                  </a:ext>
                </a:extLst>
              </a:tr>
              <a:tr h="604902">
                <a:tc>
                  <a:txBody>
                    <a:bodyPr/>
                    <a:lstStyle/>
                    <a:p>
                      <a:pPr marL="0" lvl="0" indent="0" algn="l" rtl="0">
                        <a:spcBef>
                          <a:spcPts val="0"/>
                        </a:spcBef>
                        <a:spcAft>
                          <a:spcPts val="0"/>
                        </a:spcAft>
                        <a:buNone/>
                      </a:pPr>
                      <a:r>
                        <a:rPr lang="en-IN" sz="1200" dirty="0">
                          <a:latin typeface="Calibri" panose="020F0502020204030204" pitchFamily="34" charset="0"/>
                          <a:cs typeface="Calibri" panose="020F0502020204030204" pitchFamily="34" charset="0"/>
                        </a:rPr>
                        <a:t>Add to cart Page</a:t>
                      </a:r>
                      <a:endParaRPr sz="120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marL="0" lvl="0" indent="0" algn="l" rtl="0">
                        <a:spcBef>
                          <a:spcPts val="0"/>
                        </a:spcBef>
                        <a:spcAft>
                          <a:spcPts val="0"/>
                        </a:spcAft>
                        <a:buNone/>
                      </a:pPr>
                      <a:r>
                        <a:rPr lang="en-US" sz="1200" b="0" i="0" u="none" strike="noStrike" cap="none" dirty="0">
                          <a:solidFill>
                            <a:srgbClr val="000000"/>
                          </a:solidFill>
                          <a:effectLst/>
                          <a:latin typeface="Calibri" panose="020F0502020204030204" pitchFamily="34" charset="0"/>
                          <a:cs typeface="Calibri" panose="020F0502020204030204" pitchFamily="34" charset="0"/>
                          <a:sym typeface="Arial"/>
                        </a:rPr>
                        <a:t>All food items listed in app will have add to cart option for the user selection</a:t>
                      </a:r>
                      <a:endParaRPr sz="1200" b="0" i="0" u="none" strike="noStrike" cap="none" dirty="0">
                        <a:solidFill>
                          <a:srgbClr val="000000"/>
                        </a:solidFill>
                        <a:effectLst/>
                        <a:latin typeface="Calibri" panose="020F0502020204030204" pitchFamily="34" charset="0"/>
                        <a:cs typeface="Calibri" panose="020F0502020204030204" pitchFamily="34" charset="0"/>
                        <a:sym typeface="Arial"/>
                      </a:endParaRPr>
                    </a:p>
                  </a:txBody>
                  <a:tcPr marL="91425" marR="91425" marT="91425" marB="91425">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extLst>
                  <a:ext uri="{0D108BD9-81ED-4DB2-BD59-A6C34878D82A}">
                    <a16:rowId xmlns:a16="http://schemas.microsoft.com/office/drawing/2014/main" val="10002"/>
                  </a:ext>
                </a:extLst>
              </a:tr>
              <a:tr h="304785">
                <a:tc>
                  <a:txBody>
                    <a:bodyPr/>
                    <a:lstStyle/>
                    <a:p>
                      <a:pPr marL="0" lvl="0" indent="0" algn="l" rtl="0">
                        <a:spcBef>
                          <a:spcPts val="0"/>
                        </a:spcBef>
                        <a:spcAft>
                          <a:spcPts val="0"/>
                        </a:spcAft>
                        <a:buNone/>
                      </a:pPr>
                      <a:r>
                        <a:rPr lang="en-IN" sz="1200" dirty="0">
                          <a:latin typeface="Calibri" panose="020F0502020204030204" pitchFamily="34" charset="0"/>
                          <a:cs typeface="Calibri" panose="020F0502020204030204" pitchFamily="34" charset="0"/>
                        </a:rPr>
                        <a:t>Cart Page</a:t>
                      </a:r>
                      <a:endParaRPr sz="120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marL="0" lvl="0" indent="0" algn="l" rtl="0">
                        <a:spcBef>
                          <a:spcPts val="0"/>
                        </a:spcBef>
                        <a:spcAft>
                          <a:spcPts val="0"/>
                        </a:spcAft>
                        <a:buNone/>
                      </a:pPr>
                      <a:r>
                        <a:rPr lang="en-IN" sz="1200" dirty="0">
                          <a:latin typeface="Calibri" panose="020F0502020204030204" pitchFamily="34" charset="0"/>
                          <a:cs typeface="Calibri" panose="020F0502020204030204" pitchFamily="34" charset="0"/>
                        </a:rPr>
                        <a:t>Selected item will display for user and can add/remove/update items. Order invoice will be displayed for payment</a:t>
                      </a:r>
                      <a:endParaRPr sz="120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extLst>
                  <a:ext uri="{0D108BD9-81ED-4DB2-BD59-A6C34878D82A}">
                    <a16:rowId xmlns:a16="http://schemas.microsoft.com/office/drawing/2014/main" val="10003"/>
                  </a:ext>
                </a:extLst>
              </a:tr>
              <a:tr h="304785">
                <a:tc>
                  <a:txBody>
                    <a:bodyPr/>
                    <a:lstStyle/>
                    <a:p>
                      <a:pPr marL="0" lvl="0" indent="0" algn="l" rtl="0">
                        <a:spcBef>
                          <a:spcPts val="0"/>
                        </a:spcBef>
                        <a:spcAft>
                          <a:spcPts val="0"/>
                        </a:spcAft>
                        <a:buNone/>
                      </a:pPr>
                      <a:r>
                        <a:rPr lang="en-IN" sz="1200" dirty="0">
                          <a:latin typeface="Calibri" panose="020F0502020204030204" pitchFamily="34" charset="0"/>
                          <a:cs typeface="Calibri" panose="020F0502020204030204" pitchFamily="34" charset="0"/>
                        </a:rPr>
                        <a:t>Empty Cart page</a:t>
                      </a:r>
                      <a:endParaRPr sz="120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marL="0" lvl="0" indent="0" algn="l" rtl="0">
                        <a:spcBef>
                          <a:spcPts val="0"/>
                        </a:spcBef>
                        <a:spcAft>
                          <a:spcPts val="0"/>
                        </a:spcAft>
                        <a:buNone/>
                      </a:pPr>
                      <a:r>
                        <a:rPr lang="en-IN" sz="1200" dirty="0">
                          <a:latin typeface="Calibri" panose="020F0502020204030204" pitchFamily="34" charset="0"/>
                          <a:cs typeface="Calibri" panose="020F0502020204030204" pitchFamily="34" charset="0"/>
                        </a:rPr>
                        <a:t>Page displays when user does not select items into cart . Page will suggest and user can schedule to add the food menu items.</a:t>
                      </a:r>
                      <a:endParaRPr sz="120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extLst>
                  <a:ext uri="{0D108BD9-81ED-4DB2-BD59-A6C34878D82A}">
                    <a16:rowId xmlns:a16="http://schemas.microsoft.com/office/drawing/2014/main" val="1090155097"/>
                  </a:ext>
                </a:extLst>
              </a:tr>
              <a:tr h="304785">
                <a:tc>
                  <a:txBody>
                    <a:bodyPr/>
                    <a:lstStyle/>
                    <a:p>
                      <a:pPr marL="0" lvl="0" indent="0" algn="l" rtl="0">
                        <a:spcBef>
                          <a:spcPts val="0"/>
                        </a:spcBef>
                        <a:spcAft>
                          <a:spcPts val="0"/>
                        </a:spcAft>
                        <a:buNone/>
                      </a:pPr>
                      <a:r>
                        <a:rPr lang="en-IN" sz="1200" dirty="0">
                          <a:latin typeface="Calibri" panose="020F0502020204030204" pitchFamily="34" charset="0"/>
                          <a:cs typeface="Calibri" panose="020F0502020204030204" pitchFamily="34" charset="0"/>
                        </a:rPr>
                        <a:t>Payments page</a:t>
                      </a:r>
                      <a:endParaRPr sz="120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marL="0" lvl="0" indent="0" algn="l" rtl="0">
                        <a:spcBef>
                          <a:spcPts val="0"/>
                        </a:spcBef>
                        <a:spcAft>
                          <a:spcPts val="0"/>
                        </a:spcAft>
                        <a:buNone/>
                      </a:pPr>
                      <a:r>
                        <a:rPr lang="en-IN" sz="1200" dirty="0">
                          <a:latin typeface="Calibri" panose="020F0502020204030204" pitchFamily="34" charset="0"/>
                          <a:cs typeface="Calibri" panose="020F0502020204030204" pitchFamily="34" charset="0"/>
                        </a:rPr>
                        <a:t>A secured payment gate way to customer with various payment methods to pay the order successfully</a:t>
                      </a:r>
                      <a:endParaRPr sz="120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extLst>
                  <a:ext uri="{0D108BD9-81ED-4DB2-BD59-A6C34878D82A}">
                    <a16:rowId xmlns:a16="http://schemas.microsoft.com/office/drawing/2014/main" val="32491863"/>
                  </a:ext>
                </a:extLst>
              </a:tr>
              <a:tr h="304785">
                <a:tc>
                  <a:txBody>
                    <a:bodyPr/>
                    <a:lstStyle/>
                    <a:p>
                      <a:pPr marL="0" lvl="0" indent="0" algn="l" rtl="0">
                        <a:spcBef>
                          <a:spcPts val="0"/>
                        </a:spcBef>
                        <a:spcAft>
                          <a:spcPts val="0"/>
                        </a:spcAft>
                        <a:buNone/>
                      </a:pPr>
                      <a:r>
                        <a:rPr lang="en-IN" sz="1200" dirty="0">
                          <a:latin typeface="Calibri" panose="020F0502020204030204" pitchFamily="34" charset="0"/>
                          <a:cs typeface="Calibri" panose="020F0502020204030204" pitchFamily="34" charset="0"/>
                        </a:rPr>
                        <a:t>Delivery/Order tracking page</a:t>
                      </a:r>
                      <a:endParaRPr sz="120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marL="0" lvl="0" indent="0" algn="l" rtl="0">
                        <a:spcBef>
                          <a:spcPts val="0"/>
                        </a:spcBef>
                        <a:spcAft>
                          <a:spcPts val="0"/>
                        </a:spcAft>
                        <a:buNone/>
                      </a:pPr>
                      <a:r>
                        <a:rPr lang="en-IN" sz="1200" dirty="0">
                          <a:latin typeface="Calibri" panose="020F0502020204030204" pitchFamily="34" charset="0"/>
                          <a:cs typeface="Calibri" panose="020F0502020204030204" pitchFamily="34" charset="0"/>
                        </a:rPr>
                        <a:t>Tracks the order from source till delivered. User can contact delivery person for smooth handover.</a:t>
                      </a:r>
                      <a:endParaRPr sz="120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extLst>
                  <a:ext uri="{0D108BD9-81ED-4DB2-BD59-A6C34878D82A}">
                    <a16:rowId xmlns:a16="http://schemas.microsoft.com/office/drawing/2014/main" val="840269444"/>
                  </a:ext>
                </a:extLst>
              </a:tr>
            </a:tbl>
          </a:graphicData>
        </a:graphic>
      </p:graphicFrame>
    </p:spTree>
    <p:extLst>
      <p:ext uri="{BB962C8B-B14F-4D97-AF65-F5344CB8AC3E}">
        <p14:creationId xmlns:p14="http://schemas.microsoft.com/office/powerpoint/2010/main" val="6436605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55"/>
          <p:cNvSpPr txBox="1">
            <a:spLocks noGrp="1"/>
          </p:cNvSpPr>
          <p:nvPr>
            <p:ph type="title"/>
          </p:nvPr>
        </p:nvSpPr>
        <p:spPr>
          <a:xfrm>
            <a:off x="316679" y="121966"/>
            <a:ext cx="3735900"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a:t>Features</a:t>
            </a:r>
            <a:endParaRPr/>
          </a:p>
        </p:txBody>
      </p:sp>
      <p:graphicFrame>
        <p:nvGraphicFramePr>
          <p:cNvPr id="760" name="Google Shape;760;p55"/>
          <p:cNvGraphicFramePr/>
          <p:nvPr>
            <p:extLst>
              <p:ext uri="{D42A27DB-BD31-4B8C-83A1-F6EECF244321}">
                <p14:modId xmlns:p14="http://schemas.microsoft.com/office/powerpoint/2010/main" val="1509770587"/>
              </p:ext>
            </p:extLst>
          </p:nvPr>
        </p:nvGraphicFramePr>
        <p:xfrm>
          <a:off x="546100" y="677008"/>
          <a:ext cx="7245838" cy="4379574"/>
        </p:xfrm>
        <a:graphic>
          <a:graphicData uri="http://schemas.openxmlformats.org/drawingml/2006/table">
            <a:tbl>
              <a:tblPr>
                <a:noFill/>
                <a:tableStyleId>{ADEF916E-E4ED-461B-B27E-FC02062E6889}</a:tableStyleId>
              </a:tblPr>
              <a:tblGrid>
                <a:gridCol w="3622919">
                  <a:extLst>
                    <a:ext uri="{9D8B030D-6E8A-4147-A177-3AD203B41FA5}">
                      <a16:colId xmlns:a16="http://schemas.microsoft.com/office/drawing/2014/main" val="20000"/>
                    </a:ext>
                  </a:extLst>
                </a:gridCol>
                <a:gridCol w="3622919">
                  <a:extLst>
                    <a:ext uri="{9D8B030D-6E8A-4147-A177-3AD203B41FA5}">
                      <a16:colId xmlns:a16="http://schemas.microsoft.com/office/drawing/2014/main" val="20001"/>
                    </a:ext>
                  </a:extLst>
                </a:gridCol>
              </a:tblGrid>
              <a:tr h="423423">
                <a:tc>
                  <a:txBody>
                    <a:bodyPr/>
                    <a:lstStyle/>
                    <a:p>
                      <a:pPr marL="0" lvl="0" indent="0" algn="ctr" rtl="0">
                        <a:spcBef>
                          <a:spcPts val="0"/>
                        </a:spcBef>
                        <a:spcAft>
                          <a:spcPts val="0"/>
                        </a:spcAft>
                        <a:buNone/>
                      </a:pPr>
                      <a:r>
                        <a:rPr lang="en-IN" sz="1600" b="1" dirty="0">
                          <a:latin typeface="Calibri" panose="020F0502020204030204" pitchFamily="34" charset="0"/>
                          <a:cs typeface="Calibri" panose="020F0502020204030204" pitchFamily="34" charset="0"/>
                        </a:rPr>
                        <a:t>Page name</a:t>
                      </a:r>
                      <a:endParaRPr sz="1600" b="1"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tcPr>
                </a:tc>
                <a:tc>
                  <a:txBody>
                    <a:bodyPr/>
                    <a:lstStyle/>
                    <a:p>
                      <a:pPr marL="0" lvl="0" indent="0" algn="ctr" rtl="0">
                        <a:spcBef>
                          <a:spcPts val="0"/>
                        </a:spcBef>
                        <a:spcAft>
                          <a:spcPts val="0"/>
                        </a:spcAft>
                        <a:buNone/>
                      </a:pPr>
                      <a:r>
                        <a:rPr lang="en-IN" sz="1600" b="1" dirty="0">
                          <a:latin typeface="Calibri" panose="020F0502020204030204" pitchFamily="34" charset="0"/>
                          <a:cs typeface="Calibri" panose="020F0502020204030204" pitchFamily="34" charset="0"/>
                        </a:rPr>
                        <a:t>It’s Features/Functionalities</a:t>
                      </a:r>
                      <a:endParaRPr sz="1600" b="1"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tcPr>
                </a:tc>
                <a:extLst>
                  <a:ext uri="{0D108BD9-81ED-4DB2-BD59-A6C34878D82A}">
                    <a16:rowId xmlns:a16="http://schemas.microsoft.com/office/drawing/2014/main" val="10000"/>
                  </a:ext>
                </a:extLst>
              </a:tr>
              <a:tr h="604902">
                <a:tc>
                  <a:txBody>
                    <a:bodyPr/>
                    <a:lstStyle/>
                    <a:p>
                      <a:pPr marL="0" lvl="0" indent="0" algn="l" rtl="0">
                        <a:spcBef>
                          <a:spcPts val="0"/>
                        </a:spcBef>
                        <a:spcAft>
                          <a:spcPts val="0"/>
                        </a:spcAft>
                        <a:buNone/>
                      </a:pPr>
                      <a:r>
                        <a:rPr lang="en-IN" sz="1200" dirty="0">
                          <a:latin typeface="Calibri" panose="020F0502020204030204" pitchFamily="34" charset="0"/>
                          <a:cs typeface="Calibri" panose="020F0502020204030204" pitchFamily="34" charset="0"/>
                        </a:rPr>
                        <a:t>Feed Back</a:t>
                      </a:r>
                      <a:endParaRPr sz="120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marL="0" lvl="0" indent="0" algn="l" rtl="0">
                        <a:spcBef>
                          <a:spcPts val="0"/>
                        </a:spcBef>
                        <a:spcAft>
                          <a:spcPts val="0"/>
                        </a:spcAft>
                        <a:buNone/>
                      </a:pPr>
                      <a:r>
                        <a:rPr lang="en-US" sz="1200" b="0" i="0" u="none" strike="noStrike" cap="none" dirty="0">
                          <a:solidFill>
                            <a:srgbClr val="000000"/>
                          </a:solidFill>
                          <a:effectLst/>
                          <a:latin typeface="Calibri" panose="020F0502020204030204" pitchFamily="34" charset="0"/>
                          <a:ea typeface="Arial"/>
                          <a:cs typeface="Calibri" panose="020F0502020204030204" pitchFamily="34" charset="0"/>
                          <a:sym typeface="Arial"/>
                        </a:rPr>
                        <a:t>Helps to improve user experience .Helps to enhance app features.</a:t>
                      </a:r>
                      <a:endParaRPr sz="120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extLst>
                  <a:ext uri="{0D108BD9-81ED-4DB2-BD59-A6C34878D82A}">
                    <a16:rowId xmlns:a16="http://schemas.microsoft.com/office/drawing/2014/main" val="10001"/>
                  </a:ext>
                </a:extLst>
              </a:tr>
              <a:tr h="604902">
                <a:tc>
                  <a:txBody>
                    <a:bodyPr/>
                    <a:lstStyle/>
                    <a:p>
                      <a:pPr marL="0" lvl="0" indent="0" algn="l" rtl="0">
                        <a:spcBef>
                          <a:spcPts val="0"/>
                        </a:spcBef>
                        <a:spcAft>
                          <a:spcPts val="0"/>
                        </a:spcAft>
                        <a:buNone/>
                      </a:pPr>
                      <a:r>
                        <a:rPr lang="en-IN" sz="1200" dirty="0">
                          <a:latin typeface="Calibri" panose="020F0502020204030204" pitchFamily="34" charset="0"/>
                          <a:cs typeface="Calibri" panose="020F0502020204030204" pitchFamily="34" charset="0"/>
                        </a:rPr>
                        <a:t>Help &amp; Support</a:t>
                      </a:r>
                      <a:endParaRPr sz="120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marL="0" lvl="0" indent="0" algn="l" rtl="0">
                        <a:spcBef>
                          <a:spcPts val="0"/>
                        </a:spcBef>
                        <a:spcAft>
                          <a:spcPts val="0"/>
                        </a:spcAft>
                        <a:buNone/>
                      </a:pPr>
                      <a:r>
                        <a:rPr lang="en-US" sz="1200" b="0" i="0" u="none" strike="noStrike" cap="none" dirty="0">
                          <a:solidFill>
                            <a:srgbClr val="000000"/>
                          </a:solidFill>
                          <a:effectLst/>
                          <a:latin typeface="Calibri" panose="020F0502020204030204" pitchFamily="34" charset="0"/>
                          <a:cs typeface="Calibri" panose="020F0502020204030204" pitchFamily="34" charset="0"/>
                          <a:sym typeface="Arial"/>
                        </a:rPr>
                        <a:t>Helps users to resolve problems. User can chat or call customer service to resolve their problems.</a:t>
                      </a:r>
                      <a:endParaRPr sz="1200" b="0" i="0" u="none" strike="noStrike" cap="none" dirty="0">
                        <a:solidFill>
                          <a:srgbClr val="000000"/>
                        </a:solidFill>
                        <a:effectLst/>
                        <a:latin typeface="Calibri" panose="020F0502020204030204" pitchFamily="34" charset="0"/>
                        <a:cs typeface="Calibri" panose="020F0502020204030204" pitchFamily="34" charset="0"/>
                        <a:sym typeface="Arial"/>
                      </a:endParaRPr>
                    </a:p>
                  </a:txBody>
                  <a:tcPr marL="91425" marR="91425" marT="91425" marB="91425">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extLst>
                  <a:ext uri="{0D108BD9-81ED-4DB2-BD59-A6C34878D82A}">
                    <a16:rowId xmlns:a16="http://schemas.microsoft.com/office/drawing/2014/main" val="10002"/>
                  </a:ext>
                </a:extLst>
              </a:tr>
              <a:tr h="304785">
                <a:tc>
                  <a:txBody>
                    <a:bodyPr/>
                    <a:lstStyle/>
                    <a:p>
                      <a:pPr marL="0" lvl="0" indent="0" algn="l" rtl="0">
                        <a:spcBef>
                          <a:spcPts val="0"/>
                        </a:spcBef>
                        <a:spcAft>
                          <a:spcPts val="0"/>
                        </a:spcAft>
                        <a:buNone/>
                      </a:pPr>
                      <a:r>
                        <a:rPr lang="en-IN" sz="1200" dirty="0">
                          <a:latin typeface="Calibri" panose="020F0502020204030204" pitchFamily="34" charset="0"/>
                          <a:cs typeface="Calibri" panose="020F0502020204030204" pitchFamily="34" charset="0"/>
                        </a:rPr>
                        <a:t>Cutlery Menu</a:t>
                      </a:r>
                      <a:endParaRPr sz="120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marL="0" lvl="0" indent="0" algn="l" rtl="0">
                        <a:spcBef>
                          <a:spcPts val="0"/>
                        </a:spcBef>
                        <a:spcAft>
                          <a:spcPts val="0"/>
                        </a:spcAft>
                        <a:buNone/>
                      </a:pPr>
                      <a:r>
                        <a:rPr lang="en-IN" sz="1200" dirty="0">
                          <a:latin typeface="Calibri" panose="020F0502020204030204" pitchFamily="34" charset="0"/>
                          <a:cs typeface="Calibri" panose="020F0502020204030204" pitchFamily="34" charset="0"/>
                        </a:rPr>
                        <a:t>A value added service to customer(s) to provide cutlery items for the order placed.</a:t>
                      </a:r>
                      <a:endParaRPr sz="120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extLst>
                  <a:ext uri="{0D108BD9-81ED-4DB2-BD59-A6C34878D82A}">
                    <a16:rowId xmlns:a16="http://schemas.microsoft.com/office/drawing/2014/main" val="10003"/>
                  </a:ext>
                </a:extLst>
              </a:tr>
              <a:tr h="304785">
                <a:tc>
                  <a:txBody>
                    <a:bodyPr/>
                    <a:lstStyle/>
                    <a:p>
                      <a:pPr marL="0" lvl="0" indent="0" algn="l" rtl="0">
                        <a:spcBef>
                          <a:spcPts val="0"/>
                        </a:spcBef>
                        <a:spcAft>
                          <a:spcPts val="0"/>
                        </a:spcAft>
                        <a:buNone/>
                      </a:pPr>
                      <a:r>
                        <a:rPr lang="en-IN" sz="1200" dirty="0">
                          <a:latin typeface="Calibri" panose="020F0502020204030204" pitchFamily="34" charset="0"/>
                          <a:cs typeface="Calibri" panose="020F0502020204030204" pitchFamily="34" charset="0"/>
                        </a:rPr>
                        <a:t>Supplier Page</a:t>
                      </a:r>
                      <a:endParaRPr sz="120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marL="0" lvl="0" indent="0" algn="l" rtl="0">
                        <a:spcBef>
                          <a:spcPts val="0"/>
                        </a:spcBef>
                        <a:spcAft>
                          <a:spcPts val="0"/>
                        </a:spcAft>
                        <a:buNone/>
                      </a:pPr>
                      <a:r>
                        <a:rPr lang="en-IN" sz="1200" dirty="0">
                          <a:latin typeface="Calibri" panose="020F0502020204030204" pitchFamily="34" charset="0"/>
                          <a:cs typeface="Calibri" panose="020F0502020204030204" pitchFamily="34" charset="0"/>
                        </a:rPr>
                        <a:t>Helps to have high retention suppliers. Supplier to access the supplier options and helps them to have marginal mutual benefits.</a:t>
                      </a:r>
                      <a:endParaRPr sz="120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extLst>
                  <a:ext uri="{0D108BD9-81ED-4DB2-BD59-A6C34878D82A}">
                    <a16:rowId xmlns:a16="http://schemas.microsoft.com/office/drawing/2014/main" val="1090155097"/>
                  </a:ext>
                </a:extLst>
              </a:tr>
              <a:tr h="304785">
                <a:tc>
                  <a:txBody>
                    <a:bodyPr/>
                    <a:lstStyle/>
                    <a:p>
                      <a:pPr marL="0" lvl="0" indent="0" algn="l" rtl="0">
                        <a:spcBef>
                          <a:spcPts val="0"/>
                        </a:spcBef>
                        <a:spcAft>
                          <a:spcPts val="0"/>
                        </a:spcAft>
                        <a:buNone/>
                      </a:pPr>
                      <a:r>
                        <a:rPr lang="en-IN" sz="1200" dirty="0">
                          <a:latin typeface="Calibri" panose="020F0502020204030204" pitchFamily="34" charset="0"/>
                          <a:cs typeface="Calibri" panose="020F0502020204030204" pitchFamily="34" charset="0"/>
                        </a:rPr>
                        <a:t>Delivery Person/Rider page</a:t>
                      </a:r>
                      <a:endParaRPr sz="120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marL="0" lvl="0" indent="0" algn="l" rtl="0">
                        <a:spcBef>
                          <a:spcPts val="0"/>
                        </a:spcBef>
                        <a:spcAft>
                          <a:spcPts val="0"/>
                        </a:spcAft>
                        <a:buNone/>
                      </a:pPr>
                      <a:r>
                        <a:rPr lang="en-IN" sz="1200" dirty="0">
                          <a:latin typeface="Calibri" panose="020F0502020204030204" pitchFamily="34" charset="0"/>
                          <a:cs typeface="Calibri" panose="020F0502020204030204" pitchFamily="34" charset="0"/>
                        </a:rPr>
                        <a:t>Helps the business to maintain delivery persons for the items to deliver. Delivery person to access his assigned orders, reach suppliers and will ensure business runs smoothly.</a:t>
                      </a:r>
                      <a:endParaRPr sz="120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extLst>
                  <a:ext uri="{0D108BD9-81ED-4DB2-BD59-A6C34878D82A}">
                    <a16:rowId xmlns:a16="http://schemas.microsoft.com/office/drawing/2014/main" val="32491863"/>
                  </a:ext>
                </a:extLst>
              </a:tr>
              <a:tr h="304785">
                <a:tc>
                  <a:txBody>
                    <a:bodyPr/>
                    <a:lstStyle/>
                    <a:p>
                      <a:pPr marL="0" lvl="0" indent="0" algn="l" rtl="0">
                        <a:spcBef>
                          <a:spcPts val="0"/>
                        </a:spcBef>
                        <a:spcAft>
                          <a:spcPts val="0"/>
                        </a:spcAft>
                        <a:buNone/>
                      </a:pPr>
                      <a:r>
                        <a:rPr lang="en-IN" sz="1200" dirty="0">
                          <a:latin typeface="Calibri" panose="020F0502020204030204" pitchFamily="34" charset="0"/>
                          <a:cs typeface="Calibri" panose="020F0502020204030204" pitchFamily="34" charset="0"/>
                        </a:rPr>
                        <a:t>Delivery/Order tracking page</a:t>
                      </a:r>
                      <a:endParaRPr sz="120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pPr marL="0" lvl="0" indent="0" algn="l" rtl="0">
                        <a:spcBef>
                          <a:spcPts val="0"/>
                        </a:spcBef>
                        <a:spcAft>
                          <a:spcPts val="0"/>
                        </a:spcAft>
                        <a:buNone/>
                      </a:pPr>
                      <a:r>
                        <a:rPr lang="en-IN" sz="1200" dirty="0">
                          <a:latin typeface="Calibri" panose="020F0502020204030204" pitchFamily="34" charset="0"/>
                          <a:cs typeface="Calibri" panose="020F0502020204030204" pitchFamily="34" charset="0"/>
                        </a:rPr>
                        <a:t>Tracks the order from source till delivered. User can contact delivery person for smooth handover.</a:t>
                      </a:r>
                      <a:endParaRPr sz="1200" dirty="0">
                        <a:latin typeface="Calibri" panose="020F0502020204030204" pitchFamily="34" charset="0"/>
                        <a:cs typeface="Calibri" panose="020F0502020204030204" pitchFamily="34" charset="0"/>
                      </a:endParaRPr>
                    </a:p>
                  </a:txBody>
                  <a:tcPr marL="91425" marR="91425" marT="91425" marB="91425">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extLst>
                  <a:ext uri="{0D108BD9-81ED-4DB2-BD59-A6C34878D82A}">
                    <a16:rowId xmlns:a16="http://schemas.microsoft.com/office/drawing/2014/main" val="840269444"/>
                  </a:ext>
                </a:extLst>
              </a:tr>
            </a:tbl>
          </a:graphicData>
        </a:graphic>
      </p:graphicFrame>
    </p:spTree>
    <p:extLst>
      <p:ext uri="{BB962C8B-B14F-4D97-AF65-F5344CB8AC3E}">
        <p14:creationId xmlns:p14="http://schemas.microsoft.com/office/powerpoint/2010/main" val="2236400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56"/>
          <p:cNvSpPr txBox="1">
            <a:spLocks noGrp="1"/>
          </p:cNvSpPr>
          <p:nvPr>
            <p:ph type="title"/>
          </p:nvPr>
        </p:nvSpPr>
        <p:spPr>
          <a:xfrm>
            <a:off x="316679" y="121966"/>
            <a:ext cx="3735900"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dirty="0"/>
              <a:t>Login Page</a:t>
            </a:r>
            <a:endParaRPr dirty="0"/>
          </a:p>
        </p:txBody>
      </p:sp>
      <p:sp>
        <p:nvSpPr>
          <p:cNvPr id="769" name="Google Shape;769;p56"/>
          <p:cNvSpPr txBox="1"/>
          <p:nvPr/>
        </p:nvSpPr>
        <p:spPr>
          <a:xfrm>
            <a:off x="630250" y="841150"/>
            <a:ext cx="3175800" cy="3746700"/>
          </a:xfrm>
          <a:prstGeom prst="rect">
            <a:avLst/>
          </a:prstGeom>
          <a:noFill/>
          <a:ln>
            <a:noFill/>
          </a:ln>
        </p:spPr>
        <p:txBody>
          <a:bodyPr spcFirstLastPara="1" wrap="square" lIns="91425" tIns="91425" rIns="91425" bIns="91425" anchor="t" anchorCtr="0">
            <a:noAutofit/>
          </a:bodyPr>
          <a:lstStyle/>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Login page is first face after loading the app</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Page help user to interact app as guest user </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A subscribed user can login with his Email and password and can use his social ids to login</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User can subscribe to the app by keying on create now option</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Help will provide user information about the app</a:t>
            </a:r>
          </a:p>
        </p:txBody>
      </p:sp>
      <p:sp>
        <p:nvSpPr>
          <p:cNvPr id="2" name="Rectangle 1">
            <a:extLst>
              <a:ext uri="{FF2B5EF4-FFF2-40B4-BE49-F238E27FC236}">
                <a16:creationId xmlns:a16="http://schemas.microsoft.com/office/drawing/2014/main" id="{20407641-4B73-A997-E196-AA6BE1BED194}"/>
              </a:ext>
            </a:extLst>
          </p:cNvPr>
          <p:cNvSpPr/>
          <p:nvPr/>
        </p:nvSpPr>
        <p:spPr>
          <a:xfrm>
            <a:off x="7524750" y="4279490"/>
            <a:ext cx="161925"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6">
            <a:extLst>
              <a:ext uri="{FF2B5EF4-FFF2-40B4-BE49-F238E27FC236}">
                <a16:creationId xmlns:a16="http://schemas.microsoft.com/office/drawing/2014/main" id="{4ECF8F57-48F3-B128-BDD4-29B2E49362CA}"/>
              </a:ext>
            </a:extLst>
          </p:cNvPr>
          <p:cNvPicPr>
            <a:picLocks noChangeAspect="1"/>
          </p:cNvPicPr>
          <p:nvPr/>
        </p:nvPicPr>
        <p:blipFill>
          <a:blip r:embed="rId3"/>
          <a:stretch>
            <a:fillRect/>
          </a:stretch>
        </p:blipFill>
        <p:spPr>
          <a:xfrm>
            <a:off x="5813677" y="739550"/>
            <a:ext cx="2065199" cy="406181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B35A65-269A-18C5-38B6-DB5552E589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45</a:t>
            </a:fld>
            <a:endParaRPr lang="en-IN"/>
          </a:p>
        </p:txBody>
      </p:sp>
      <p:sp>
        <p:nvSpPr>
          <p:cNvPr id="4" name="Title 3">
            <a:extLst>
              <a:ext uri="{FF2B5EF4-FFF2-40B4-BE49-F238E27FC236}">
                <a16:creationId xmlns:a16="http://schemas.microsoft.com/office/drawing/2014/main" id="{CA1FACC6-A373-1304-E9FC-9B53D1EF8F56}"/>
              </a:ext>
            </a:extLst>
          </p:cNvPr>
          <p:cNvSpPr>
            <a:spLocks noGrp="1"/>
          </p:cNvSpPr>
          <p:nvPr>
            <p:ph type="title"/>
          </p:nvPr>
        </p:nvSpPr>
        <p:spPr/>
        <p:txBody>
          <a:bodyPr/>
          <a:lstStyle/>
          <a:p>
            <a:r>
              <a:rPr lang="en-IN" dirty="0"/>
              <a:t>Signup Page</a:t>
            </a:r>
          </a:p>
        </p:txBody>
      </p:sp>
      <p:sp>
        <p:nvSpPr>
          <p:cNvPr id="7" name="Google Shape;769;p56">
            <a:extLst>
              <a:ext uri="{FF2B5EF4-FFF2-40B4-BE49-F238E27FC236}">
                <a16:creationId xmlns:a16="http://schemas.microsoft.com/office/drawing/2014/main" id="{28417A9A-92EF-EB67-EEDD-41163EC9B3ED}"/>
              </a:ext>
            </a:extLst>
          </p:cNvPr>
          <p:cNvSpPr txBox="1"/>
          <p:nvPr/>
        </p:nvSpPr>
        <p:spPr>
          <a:xfrm>
            <a:off x="630250" y="841150"/>
            <a:ext cx="3175800" cy="3746700"/>
          </a:xfrm>
          <a:prstGeom prst="rect">
            <a:avLst/>
          </a:prstGeom>
          <a:noFill/>
          <a:ln>
            <a:noFill/>
          </a:ln>
        </p:spPr>
        <p:txBody>
          <a:bodyPr spcFirstLastPara="1" wrap="square" lIns="91425" tIns="91425" rIns="91425" bIns="91425" anchor="t" anchorCtr="0">
            <a:noAutofit/>
          </a:bodyPr>
          <a:lstStyle/>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User can signup to application using his phone /email</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User should verify the phone number to subscribe</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Notification for phone OTP is received  and will auto fill code </a:t>
            </a:r>
          </a:p>
        </p:txBody>
      </p:sp>
      <p:pic>
        <p:nvPicPr>
          <p:cNvPr id="8" name="Picture 7">
            <a:extLst>
              <a:ext uri="{FF2B5EF4-FFF2-40B4-BE49-F238E27FC236}">
                <a16:creationId xmlns:a16="http://schemas.microsoft.com/office/drawing/2014/main" id="{F88F65D7-B454-6535-0591-511B708AE3E4}"/>
              </a:ext>
            </a:extLst>
          </p:cNvPr>
          <p:cNvPicPr>
            <a:picLocks noChangeAspect="1"/>
          </p:cNvPicPr>
          <p:nvPr/>
        </p:nvPicPr>
        <p:blipFill>
          <a:blip r:embed="rId2"/>
          <a:stretch>
            <a:fillRect/>
          </a:stretch>
        </p:blipFill>
        <p:spPr>
          <a:xfrm>
            <a:off x="6700042" y="724366"/>
            <a:ext cx="2011854" cy="408467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Picture 9">
            <a:extLst>
              <a:ext uri="{FF2B5EF4-FFF2-40B4-BE49-F238E27FC236}">
                <a16:creationId xmlns:a16="http://schemas.microsoft.com/office/drawing/2014/main" id="{7A80BAA5-3D94-D845-00D3-A52EDD91B9F9}"/>
              </a:ext>
            </a:extLst>
          </p:cNvPr>
          <p:cNvPicPr>
            <a:picLocks noChangeAspect="1"/>
          </p:cNvPicPr>
          <p:nvPr/>
        </p:nvPicPr>
        <p:blipFill>
          <a:blip r:embed="rId3"/>
          <a:stretch>
            <a:fillRect/>
          </a:stretch>
        </p:blipFill>
        <p:spPr>
          <a:xfrm>
            <a:off x="4484021" y="739607"/>
            <a:ext cx="2019475" cy="406943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5854501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F03765-4EFF-51ED-F54A-766C4C4AF07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46</a:t>
            </a:fld>
            <a:endParaRPr lang="en-IN"/>
          </a:p>
        </p:txBody>
      </p:sp>
      <p:sp>
        <p:nvSpPr>
          <p:cNvPr id="4" name="Title 3">
            <a:extLst>
              <a:ext uri="{FF2B5EF4-FFF2-40B4-BE49-F238E27FC236}">
                <a16:creationId xmlns:a16="http://schemas.microsoft.com/office/drawing/2014/main" id="{56E16CA4-D762-3F46-4A32-814EB8BF57AD}"/>
              </a:ext>
            </a:extLst>
          </p:cNvPr>
          <p:cNvSpPr>
            <a:spLocks noGrp="1"/>
          </p:cNvSpPr>
          <p:nvPr>
            <p:ph type="title"/>
          </p:nvPr>
        </p:nvSpPr>
        <p:spPr/>
        <p:txBody>
          <a:bodyPr/>
          <a:lstStyle/>
          <a:p>
            <a:r>
              <a:rPr lang="en-IN" dirty="0"/>
              <a:t>Profile Page</a:t>
            </a:r>
          </a:p>
        </p:txBody>
      </p:sp>
      <p:pic>
        <p:nvPicPr>
          <p:cNvPr id="5" name="Picture 4">
            <a:extLst>
              <a:ext uri="{FF2B5EF4-FFF2-40B4-BE49-F238E27FC236}">
                <a16:creationId xmlns:a16="http://schemas.microsoft.com/office/drawing/2014/main" id="{134BA9E4-6D26-15DD-4BFA-B6F0D4C60B76}"/>
              </a:ext>
            </a:extLst>
          </p:cNvPr>
          <p:cNvPicPr>
            <a:picLocks noChangeAspect="1"/>
          </p:cNvPicPr>
          <p:nvPr/>
        </p:nvPicPr>
        <p:blipFill>
          <a:blip r:embed="rId2"/>
          <a:stretch>
            <a:fillRect/>
          </a:stretch>
        </p:blipFill>
        <p:spPr>
          <a:xfrm>
            <a:off x="5974184" y="783121"/>
            <a:ext cx="2088061" cy="406181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Google Shape;769;p56">
            <a:extLst>
              <a:ext uri="{FF2B5EF4-FFF2-40B4-BE49-F238E27FC236}">
                <a16:creationId xmlns:a16="http://schemas.microsoft.com/office/drawing/2014/main" id="{3D5B8A06-D7A9-DE33-31F3-E4743DACA717}"/>
              </a:ext>
            </a:extLst>
          </p:cNvPr>
          <p:cNvSpPr txBox="1"/>
          <p:nvPr/>
        </p:nvSpPr>
        <p:spPr>
          <a:xfrm>
            <a:off x="630250" y="841150"/>
            <a:ext cx="3175800" cy="3746700"/>
          </a:xfrm>
          <a:prstGeom prst="rect">
            <a:avLst/>
          </a:prstGeom>
          <a:noFill/>
          <a:ln>
            <a:noFill/>
          </a:ln>
        </p:spPr>
        <p:txBody>
          <a:bodyPr spcFirstLastPara="1" wrap="square" lIns="91425" tIns="91425" rIns="91425" bIns="91425" anchor="t" anchorCtr="0">
            <a:noAutofit/>
          </a:bodyPr>
          <a:lstStyle/>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User profile page defines user information</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User can view/edit/update his phone/email</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User can view and edit is subscription plans</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User can navigate, view and edit his default payment options</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User can view/change is address</a:t>
            </a:r>
          </a:p>
        </p:txBody>
      </p:sp>
    </p:spTree>
    <p:extLst>
      <p:ext uri="{BB962C8B-B14F-4D97-AF65-F5344CB8AC3E}">
        <p14:creationId xmlns:p14="http://schemas.microsoft.com/office/powerpoint/2010/main" val="30109241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C219A7-DFBC-AC3F-5BC7-887AF957F00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47</a:t>
            </a:fld>
            <a:endParaRPr lang="en-IN"/>
          </a:p>
        </p:txBody>
      </p:sp>
      <p:sp>
        <p:nvSpPr>
          <p:cNvPr id="4" name="Title 3">
            <a:extLst>
              <a:ext uri="{FF2B5EF4-FFF2-40B4-BE49-F238E27FC236}">
                <a16:creationId xmlns:a16="http://schemas.microsoft.com/office/drawing/2014/main" id="{33B5DC87-0F2C-D90B-0919-9F77CEB296A7}"/>
              </a:ext>
            </a:extLst>
          </p:cNvPr>
          <p:cNvSpPr>
            <a:spLocks noGrp="1"/>
          </p:cNvSpPr>
          <p:nvPr>
            <p:ph type="title"/>
          </p:nvPr>
        </p:nvSpPr>
        <p:spPr/>
        <p:txBody>
          <a:bodyPr/>
          <a:lstStyle/>
          <a:p>
            <a:r>
              <a:rPr lang="en-IN" dirty="0"/>
              <a:t>Menu Page</a:t>
            </a:r>
          </a:p>
        </p:txBody>
      </p:sp>
      <p:sp>
        <p:nvSpPr>
          <p:cNvPr id="7" name="Google Shape;769;p56">
            <a:extLst>
              <a:ext uri="{FF2B5EF4-FFF2-40B4-BE49-F238E27FC236}">
                <a16:creationId xmlns:a16="http://schemas.microsoft.com/office/drawing/2014/main" id="{6F784A3A-9BD3-F154-62E7-3B0576483788}"/>
              </a:ext>
            </a:extLst>
          </p:cNvPr>
          <p:cNvSpPr txBox="1"/>
          <p:nvPr/>
        </p:nvSpPr>
        <p:spPr>
          <a:xfrm>
            <a:off x="628650" y="775305"/>
            <a:ext cx="3175800" cy="4180384"/>
          </a:xfrm>
          <a:prstGeom prst="rect">
            <a:avLst/>
          </a:prstGeom>
          <a:noFill/>
          <a:ln>
            <a:noFill/>
          </a:ln>
        </p:spPr>
        <p:txBody>
          <a:bodyPr spcFirstLastPara="1" wrap="square" lIns="91425" tIns="91425" rIns="91425" bIns="91425" anchor="t" anchorCtr="0">
            <a:noAutofit/>
          </a:bodyPr>
          <a:lstStyle/>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Menu option provides user access the app features</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User can view his all order history</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User can view/edit his all payment options</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User can view/set his hygienic &amp; home food</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User can view and  opt cutlery</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User can schedule his order</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User can view offers</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User edit/view his profile</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User can get customer support</a:t>
            </a:r>
          </a:p>
        </p:txBody>
      </p:sp>
      <p:pic>
        <p:nvPicPr>
          <p:cNvPr id="9" name="Picture 8">
            <a:extLst>
              <a:ext uri="{FF2B5EF4-FFF2-40B4-BE49-F238E27FC236}">
                <a16:creationId xmlns:a16="http://schemas.microsoft.com/office/drawing/2014/main" id="{EEE94143-5B61-82F8-5C51-F5CDEFAD127F}"/>
              </a:ext>
            </a:extLst>
          </p:cNvPr>
          <p:cNvPicPr>
            <a:picLocks noChangeAspect="1"/>
          </p:cNvPicPr>
          <p:nvPr/>
        </p:nvPicPr>
        <p:blipFill>
          <a:blip r:embed="rId2"/>
          <a:stretch>
            <a:fillRect/>
          </a:stretch>
        </p:blipFill>
        <p:spPr>
          <a:xfrm>
            <a:off x="5785642" y="775305"/>
            <a:ext cx="2011854" cy="406181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2852249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56"/>
          <p:cNvSpPr txBox="1">
            <a:spLocks noGrp="1"/>
          </p:cNvSpPr>
          <p:nvPr>
            <p:ph type="title"/>
          </p:nvPr>
        </p:nvSpPr>
        <p:spPr>
          <a:xfrm>
            <a:off x="316679" y="121966"/>
            <a:ext cx="3735900"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dirty="0"/>
              <a:t>Home Page</a:t>
            </a:r>
            <a:endParaRPr dirty="0"/>
          </a:p>
        </p:txBody>
      </p:sp>
      <p:sp>
        <p:nvSpPr>
          <p:cNvPr id="769" name="Google Shape;769;p56"/>
          <p:cNvSpPr txBox="1"/>
          <p:nvPr/>
        </p:nvSpPr>
        <p:spPr>
          <a:xfrm>
            <a:off x="630250" y="841150"/>
            <a:ext cx="3175800" cy="3746700"/>
          </a:xfrm>
          <a:prstGeom prst="rect">
            <a:avLst/>
          </a:prstGeom>
          <a:noFill/>
          <a:ln>
            <a:noFill/>
          </a:ln>
        </p:spPr>
        <p:txBody>
          <a:bodyPr spcFirstLastPara="1" wrap="square" lIns="91425" tIns="91425" rIns="91425" bIns="91425" anchor="t" anchorCtr="0">
            <a:noAutofit/>
          </a:bodyPr>
          <a:lstStyle/>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Home page consist search and filter options</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List of hotels </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Menu icon on the top left</a:t>
            </a:r>
          </a:p>
          <a:p>
            <a:pPr marL="285750" lvl="0" indent="-285750" rtl="0">
              <a:spcBef>
                <a:spcPts val="0"/>
              </a:spcBef>
              <a:spcAft>
                <a:spcPts val="0"/>
              </a:spcAft>
              <a:buFont typeface="Arial" panose="020B0604020202020204" pitchFamily="34" charset="0"/>
              <a:buChar char="•"/>
            </a:pPr>
            <a:r>
              <a:rPr lang="en-US" sz="1800" dirty="0">
                <a:latin typeface="Calibri"/>
                <a:ea typeface="Calibri"/>
                <a:cs typeface="Calibri"/>
                <a:sym typeface="Calibri"/>
              </a:rPr>
              <a:t>Menu options to navigate respective screens like – H&amp;H, Cutlery, Menu, Offers &amp; Cart page</a:t>
            </a:r>
          </a:p>
        </p:txBody>
      </p:sp>
      <p:sp>
        <p:nvSpPr>
          <p:cNvPr id="2" name="Rectangle 1">
            <a:extLst>
              <a:ext uri="{FF2B5EF4-FFF2-40B4-BE49-F238E27FC236}">
                <a16:creationId xmlns:a16="http://schemas.microsoft.com/office/drawing/2014/main" id="{24BC0A7F-B570-6F91-CF9B-C263755BEF31}"/>
              </a:ext>
            </a:extLst>
          </p:cNvPr>
          <p:cNvSpPr/>
          <p:nvPr/>
        </p:nvSpPr>
        <p:spPr>
          <a:xfrm>
            <a:off x="7555675" y="3298415"/>
            <a:ext cx="102425"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630F1B76-96A0-91AE-F7BA-B4DDEE0861A8}"/>
              </a:ext>
            </a:extLst>
          </p:cNvPr>
          <p:cNvSpPr/>
          <p:nvPr/>
        </p:nvSpPr>
        <p:spPr>
          <a:xfrm>
            <a:off x="7589043" y="2918100"/>
            <a:ext cx="69057"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D1608F6E-140A-1393-1BFD-9FCF072F4703}"/>
              </a:ext>
            </a:extLst>
          </p:cNvPr>
          <p:cNvSpPr/>
          <p:nvPr/>
        </p:nvSpPr>
        <p:spPr>
          <a:xfrm>
            <a:off x="6797637" y="1090613"/>
            <a:ext cx="161925" cy="2270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a:extLst>
              <a:ext uri="{FF2B5EF4-FFF2-40B4-BE49-F238E27FC236}">
                <a16:creationId xmlns:a16="http://schemas.microsoft.com/office/drawing/2014/main" id="{07B4F24A-F9B2-441F-FE02-9664692CB9CB}"/>
              </a:ext>
            </a:extLst>
          </p:cNvPr>
          <p:cNvPicPr>
            <a:picLocks noChangeAspect="1"/>
          </p:cNvPicPr>
          <p:nvPr/>
        </p:nvPicPr>
        <p:blipFill>
          <a:blip r:embed="rId3"/>
          <a:stretch>
            <a:fillRect/>
          </a:stretch>
        </p:blipFill>
        <p:spPr>
          <a:xfrm>
            <a:off x="5861241" y="750717"/>
            <a:ext cx="2034716" cy="404657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405209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56"/>
          <p:cNvSpPr txBox="1">
            <a:spLocks noGrp="1"/>
          </p:cNvSpPr>
          <p:nvPr>
            <p:ph type="title"/>
          </p:nvPr>
        </p:nvSpPr>
        <p:spPr>
          <a:xfrm>
            <a:off x="316678" y="121966"/>
            <a:ext cx="4177171"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dirty="0"/>
              <a:t>Search/voice search</a:t>
            </a:r>
            <a:endParaRPr dirty="0"/>
          </a:p>
        </p:txBody>
      </p:sp>
      <p:sp>
        <p:nvSpPr>
          <p:cNvPr id="769" name="Google Shape;769;p56"/>
          <p:cNvSpPr txBox="1"/>
          <p:nvPr/>
        </p:nvSpPr>
        <p:spPr>
          <a:xfrm>
            <a:off x="630250" y="841150"/>
            <a:ext cx="3175800" cy="3746700"/>
          </a:xfrm>
          <a:prstGeom prst="rect">
            <a:avLst/>
          </a:prstGeom>
          <a:noFill/>
          <a:ln>
            <a:noFill/>
          </a:ln>
        </p:spPr>
        <p:txBody>
          <a:bodyPr spcFirstLastPara="1" wrap="square" lIns="91425" tIns="91425" rIns="91425" bIns="91425" anchor="t" anchorCtr="0">
            <a:noAutofit/>
          </a:bodyPr>
          <a:lstStyle/>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User to search manually</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User to search via voice over</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User can search hotels</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Search relevance and high rated hotels/café</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User can view his recent search and can select his earlier preference</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Menu options to navigate respective screens like – H&amp;H, Cutlery, Menu, Offers &amp; Cart page</a:t>
            </a:r>
            <a:endParaRPr sz="1800" dirty="0">
              <a:latin typeface="Calibri"/>
              <a:ea typeface="Calibri"/>
              <a:cs typeface="Calibri"/>
              <a:sym typeface="Calibri"/>
            </a:endParaRPr>
          </a:p>
        </p:txBody>
      </p:sp>
      <p:sp>
        <p:nvSpPr>
          <p:cNvPr id="6" name="Rectangle 5">
            <a:extLst>
              <a:ext uri="{FF2B5EF4-FFF2-40B4-BE49-F238E27FC236}">
                <a16:creationId xmlns:a16="http://schemas.microsoft.com/office/drawing/2014/main" id="{BB552F0A-3DB7-EE5B-03E7-02D32C388F76}"/>
              </a:ext>
            </a:extLst>
          </p:cNvPr>
          <p:cNvSpPr/>
          <p:nvPr/>
        </p:nvSpPr>
        <p:spPr>
          <a:xfrm>
            <a:off x="8562975" y="2056990"/>
            <a:ext cx="83344"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id="{BB275B76-D42E-EC34-FB7C-2EFD5FEE1584}"/>
              </a:ext>
            </a:extLst>
          </p:cNvPr>
          <p:cNvPicPr>
            <a:picLocks noChangeAspect="1"/>
          </p:cNvPicPr>
          <p:nvPr/>
        </p:nvPicPr>
        <p:blipFill>
          <a:blip r:embed="rId3"/>
          <a:stretch>
            <a:fillRect/>
          </a:stretch>
        </p:blipFill>
        <p:spPr>
          <a:xfrm>
            <a:off x="4424473" y="778707"/>
            <a:ext cx="2118544" cy="400846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Picture 7">
            <a:extLst>
              <a:ext uri="{FF2B5EF4-FFF2-40B4-BE49-F238E27FC236}">
                <a16:creationId xmlns:a16="http://schemas.microsoft.com/office/drawing/2014/main" id="{29D826E6-3B8C-518E-53CA-C76DEFC79B41}"/>
              </a:ext>
            </a:extLst>
          </p:cNvPr>
          <p:cNvPicPr>
            <a:picLocks noChangeAspect="1"/>
          </p:cNvPicPr>
          <p:nvPr/>
        </p:nvPicPr>
        <p:blipFill>
          <a:blip r:embed="rId4"/>
          <a:stretch>
            <a:fillRect/>
          </a:stretch>
        </p:blipFill>
        <p:spPr>
          <a:xfrm>
            <a:off x="6841888" y="778707"/>
            <a:ext cx="2103302" cy="409991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884320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77D7C2-2270-1809-DF89-704E35D034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5</a:t>
            </a:fld>
            <a:endParaRPr lang="en-IN"/>
          </a:p>
        </p:txBody>
      </p:sp>
      <p:sp>
        <p:nvSpPr>
          <p:cNvPr id="4" name="Title 3">
            <a:extLst>
              <a:ext uri="{FF2B5EF4-FFF2-40B4-BE49-F238E27FC236}">
                <a16:creationId xmlns:a16="http://schemas.microsoft.com/office/drawing/2014/main" id="{37627D1E-F6E5-1BA6-0D23-FD72AF84F32F}"/>
              </a:ext>
            </a:extLst>
          </p:cNvPr>
          <p:cNvSpPr>
            <a:spLocks noGrp="1"/>
          </p:cNvSpPr>
          <p:nvPr>
            <p:ph type="title"/>
          </p:nvPr>
        </p:nvSpPr>
        <p:spPr>
          <a:xfrm>
            <a:off x="316679" y="121966"/>
            <a:ext cx="5502935" cy="382564"/>
          </a:xfrm>
        </p:spPr>
        <p:txBody>
          <a:bodyPr/>
          <a:lstStyle/>
          <a:p>
            <a:r>
              <a:rPr lang="en-IN" dirty="0"/>
              <a:t>Target audience to start the business</a:t>
            </a:r>
          </a:p>
        </p:txBody>
      </p:sp>
      <p:sp>
        <p:nvSpPr>
          <p:cNvPr id="5" name="TextBox 4">
            <a:extLst>
              <a:ext uri="{FF2B5EF4-FFF2-40B4-BE49-F238E27FC236}">
                <a16:creationId xmlns:a16="http://schemas.microsoft.com/office/drawing/2014/main" id="{8C941F66-B798-AFB5-9A96-6E3D5F5ACFC9}"/>
              </a:ext>
            </a:extLst>
          </p:cNvPr>
          <p:cNvSpPr txBox="1"/>
          <p:nvPr/>
        </p:nvSpPr>
        <p:spPr>
          <a:xfrm>
            <a:off x="316673" y="844379"/>
            <a:ext cx="7664948" cy="523220"/>
          </a:xfrm>
          <a:prstGeom prst="rect">
            <a:avLst/>
          </a:prstGeom>
          <a:noFill/>
        </p:spPr>
        <p:txBody>
          <a:bodyPr wrap="square" rtlCol="0">
            <a:spAutoFit/>
          </a:bodyPr>
          <a:lstStyle/>
          <a:p>
            <a:r>
              <a:rPr lang="en-IN" dirty="0">
                <a:latin typeface="Calibri" panose="020F0502020204030204" pitchFamily="34" charset="0"/>
                <a:cs typeface="Calibri" panose="020F0502020204030204" pitchFamily="34" charset="0"/>
              </a:rPr>
              <a:t>Target Audience – From urban we are targeting audience from south India, starting with Hyderabad where we are assuming 3% of target audience to begin the food app service.</a:t>
            </a:r>
            <a:endParaRPr lang="en-IN" dirty="0"/>
          </a:p>
        </p:txBody>
      </p:sp>
      <p:pic>
        <p:nvPicPr>
          <p:cNvPr id="6" name="Picture 5">
            <a:extLst>
              <a:ext uri="{FF2B5EF4-FFF2-40B4-BE49-F238E27FC236}">
                <a16:creationId xmlns:a16="http://schemas.microsoft.com/office/drawing/2014/main" id="{063BC9CF-02C0-3328-74A8-98099CD340D4}"/>
              </a:ext>
            </a:extLst>
          </p:cNvPr>
          <p:cNvPicPr>
            <a:picLocks noChangeAspect="1"/>
          </p:cNvPicPr>
          <p:nvPr/>
        </p:nvPicPr>
        <p:blipFill>
          <a:blip r:embed="rId2"/>
          <a:stretch>
            <a:fillRect/>
          </a:stretch>
        </p:blipFill>
        <p:spPr>
          <a:xfrm>
            <a:off x="720671" y="1621188"/>
            <a:ext cx="7051729" cy="1143099"/>
          </a:xfrm>
          <a:prstGeom prst="rect">
            <a:avLst/>
          </a:prstGeom>
        </p:spPr>
      </p:pic>
      <p:sp>
        <p:nvSpPr>
          <p:cNvPr id="7" name="Google Shape;636;p37">
            <a:extLst>
              <a:ext uri="{FF2B5EF4-FFF2-40B4-BE49-F238E27FC236}">
                <a16:creationId xmlns:a16="http://schemas.microsoft.com/office/drawing/2014/main" id="{88A41770-5E26-4588-FE2F-38283B60E54C}"/>
              </a:ext>
            </a:extLst>
          </p:cNvPr>
          <p:cNvSpPr txBox="1"/>
          <p:nvPr/>
        </p:nvSpPr>
        <p:spPr>
          <a:xfrm>
            <a:off x="394164" y="2930304"/>
            <a:ext cx="4118167" cy="209123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IN" sz="1000" b="1" u="sng" dirty="0">
                <a:solidFill>
                  <a:schemeClr val="dk1"/>
                </a:solidFill>
                <a:latin typeface="Calibri" panose="020F0502020204030204" pitchFamily="34" charset="0"/>
                <a:ea typeface="Calibri"/>
                <a:cs typeface="Calibri" panose="020F0502020204030204" pitchFamily="34" charset="0"/>
                <a:sym typeface="Calibri"/>
              </a:rPr>
              <a:t>Sample size calculator (Sample survey)</a:t>
            </a:r>
          </a:p>
          <a:p>
            <a:pPr>
              <a:lnSpc>
                <a:spcPct val="107000"/>
              </a:lnSpc>
              <a:spcAft>
                <a:spcPts val="800"/>
              </a:spcAft>
            </a:pPr>
            <a:r>
              <a:rPr lang="en-IN" sz="1000" dirty="0">
                <a:effectLst/>
                <a:latin typeface="Calibri" panose="020F0502020204030204" pitchFamily="34" charset="0"/>
                <a:ea typeface="Calibri" panose="020F0502020204030204" pitchFamily="34" charset="0"/>
                <a:cs typeface="Calibri" panose="020F0502020204030204" pitchFamily="34" charset="0"/>
              </a:rPr>
              <a:t>Confidence level=95%</a:t>
            </a:r>
          </a:p>
          <a:p>
            <a:pPr>
              <a:lnSpc>
                <a:spcPct val="107000"/>
              </a:lnSpc>
              <a:spcAft>
                <a:spcPts val="800"/>
              </a:spcAft>
            </a:pPr>
            <a:r>
              <a:rPr lang="en-IN" sz="1000" dirty="0">
                <a:effectLst/>
                <a:latin typeface="Calibri" panose="020F0502020204030204" pitchFamily="34" charset="0"/>
                <a:ea typeface="Calibri" panose="020F0502020204030204" pitchFamily="34" charset="0"/>
                <a:cs typeface="Calibri" panose="020F0502020204030204" pitchFamily="34" charset="0"/>
              </a:rPr>
              <a:t>Margin of error= 10%</a:t>
            </a:r>
          </a:p>
          <a:p>
            <a:pPr>
              <a:lnSpc>
                <a:spcPct val="107000"/>
              </a:lnSpc>
              <a:spcAft>
                <a:spcPts val="800"/>
              </a:spcAft>
            </a:pPr>
            <a:r>
              <a:rPr lang="en-IN" sz="1000" dirty="0">
                <a:effectLst/>
                <a:latin typeface="Calibri" panose="020F0502020204030204" pitchFamily="34" charset="0"/>
                <a:ea typeface="Calibri" panose="020F0502020204030204" pitchFamily="34" charset="0"/>
                <a:cs typeface="Calibri" panose="020F0502020204030204" pitchFamily="34" charset="0"/>
              </a:rPr>
              <a:t>Sample survey Size = </a:t>
            </a:r>
            <a:r>
              <a:rPr lang="en-IN" sz="1000" b="1" dirty="0">
                <a:effectLst/>
                <a:latin typeface="Calibri" panose="020F0502020204030204" pitchFamily="34" charset="0"/>
                <a:ea typeface="Calibri" panose="020F0502020204030204" pitchFamily="34" charset="0"/>
                <a:cs typeface="Calibri" panose="020F0502020204030204" pitchFamily="34" charset="0"/>
              </a:rPr>
              <a:t>97(survey monkey)</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IN" sz="1000" dirty="0">
                <a:effectLst/>
                <a:latin typeface="Calibri" panose="020F0502020204030204" pitchFamily="34" charset="0"/>
                <a:ea typeface="Calibri" panose="020F0502020204030204" pitchFamily="34" charset="0"/>
                <a:cs typeface="Calibri" panose="020F0502020204030204" pitchFamily="34" charset="0"/>
              </a:rPr>
              <a:t> </a:t>
            </a:r>
            <a:r>
              <a:rPr lang="en-IN" sz="1000" b="1" dirty="0">
                <a:effectLst/>
                <a:latin typeface="Calibri" panose="020F0502020204030204" pitchFamily="34" charset="0"/>
                <a:ea typeface="Calibri" panose="020F0502020204030204" pitchFamily="34" charset="0"/>
                <a:cs typeface="Calibri" panose="020F0502020204030204" pitchFamily="34" charset="0"/>
              </a:rPr>
              <a:t>Total number of people to be surveyed = 97/10%=970</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IN" sz="1000" dirty="0">
                <a:effectLst/>
                <a:latin typeface="Calibri" panose="020F0502020204030204" pitchFamily="34" charset="0"/>
                <a:ea typeface="Calibri" panose="020F0502020204030204" pitchFamily="34" charset="0"/>
                <a:cs typeface="Calibri" panose="020F0502020204030204" pitchFamily="34" charset="0"/>
              </a:rPr>
              <a:t>For the required target of 30 responses, we need to survey 300 people</a:t>
            </a:r>
          </a:p>
          <a:p>
            <a:pPr>
              <a:lnSpc>
                <a:spcPct val="107000"/>
              </a:lnSpc>
              <a:spcAft>
                <a:spcPts val="800"/>
              </a:spcAft>
            </a:pPr>
            <a:r>
              <a:rPr lang="en-IN" sz="1000" b="1" dirty="0">
                <a:effectLst/>
                <a:latin typeface="Calibri" panose="020F0502020204030204" pitchFamily="34" charset="0"/>
                <a:ea typeface="Calibri" panose="020F0502020204030204" pitchFamily="34" charset="0"/>
                <a:cs typeface="Calibri" panose="020F0502020204030204" pitchFamily="34" charset="0"/>
              </a:rPr>
              <a:t>Target number of people to be surveyed = 30 *970/97 = 300</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IN" sz="1000" b="1" dirty="0">
                <a:effectLst/>
                <a:latin typeface="Calibri" panose="020F0502020204030204" pitchFamily="34" charset="0"/>
                <a:ea typeface="Calibri" panose="020F0502020204030204" pitchFamily="34" charset="0"/>
                <a:cs typeface="Calibri" panose="020F0502020204030204" pitchFamily="34" charset="0"/>
              </a:rPr>
              <a:t>Need to survey 300 people for 30 responses</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800"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C604A464-E69C-304B-0AB2-82BCE0000B9B}"/>
              </a:ext>
            </a:extLst>
          </p:cNvPr>
          <p:cNvPicPr>
            <a:picLocks noChangeAspect="1"/>
          </p:cNvPicPr>
          <p:nvPr/>
        </p:nvPicPr>
        <p:blipFill>
          <a:blip r:embed="rId3"/>
          <a:stretch>
            <a:fillRect/>
          </a:stretch>
        </p:blipFill>
        <p:spPr>
          <a:xfrm>
            <a:off x="4842045" y="3289490"/>
            <a:ext cx="3673305" cy="1143099"/>
          </a:xfrm>
          <a:prstGeom prst="rect">
            <a:avLst/>
          </a:prstGeom>
        </p:spPr>
      </p:pic>
    </p:spTree>
    <p:extLst>
      <p:ext uri="{BB962C8B-B14F-4D97-AF65-F5344CB8AC3E}">
        <p14:creationId xmlns:p14="http://schemas.microsoft.com/office/powerpoint/2010/main" val="24009782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56"/>
          <p:cNvSpPr txBox="1">
            <a:spLocks noGrp="1"/>
          </p:cNvSpPr>
          <p:nvPr>
            <p:ph type="title"/>
          </p:nvPr>
        </p:nvSpPr>
        <p:spPr>
          <a:xfrm>
            <a:off x="316679" y="121966"/>
            <a:ext cx="3735900"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dirty="0"/>
              <a:t>Filter &amp; Sorting</a:t>
            </a:r>
            <a:endParaRPr dirty="0"/>
          </a:p>
        </p:txBody>
      </p:sp>
      <p:sp>
        <p:nvSpPr>
          <p:cNvPr id="769" name="Google Shape;769;p56"/>
          <p:cNvSpPr txBox="1"/>
          <p:nvPr/>
        </p:nvSpPr>
        <p:spPr>
          <a:xfrm>
            <a:off x="630250" y="841150"/>
            <a:ext cx="3175800" cy="4066912"/>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IN" sz="1800" dirty="0">
                <a:latin typeface="Calibri"/>
                <a:ea typeface="Calibri"/>
                <a:cs typeface="Calibri"/>
                <a:sym typeface="Calibri"/>
              </a:rPr>
              <a:t>App provides more filter &amp; sorting options with ease </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Relevance </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Cost</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Cuisines</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Cutlery</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Utensils</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Delivery time </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Ratings </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Offers </a:t>
            </a:r>
          </a:p>
          <a:p>
            <a:pPr marL="285750" lvl="0" indent="-285750" rtl="0">
              <a:spcBef>
                <a:spcPts val="0"/>
              </a:spcBef>
              <a:spcAft>
                <a:spcPts val="0"/>
              </a:spcAft>
              <a:buFont typeface="Arial" panose="020B0604020202020204" pitchFamily="34" charset="0"/>
              <a:buChar char="•"/>
            </a:pPr>
            <a:endParaRPr lang="en-IN" sz="1800" dirty="0">
              <a:latin typeface="Calibri"/>
              <a:ea typeface="Calibri"/>
              <a:cs typeface="Calibri"/>
              <a:sym typeface="Calibri"/>
            </a:endParaRP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User can clear his filters and redefine the options to select again</a:t>
            </a:r>
            <a:endParaRPr sz="1800" dirty="0">
              <a:latin typeface="Calibri"/>
              <a:ea typeface="Calibri"/>
              <a:cs typeface="Calibri"/>
              <a:sym typeface="Calibri"/>
            </a:endParaRPr>
          </a:p>
        </p:txBody>
      </p:sp>
      <p:pic>
        <p:nvPicPr>
          <p:cNvPr id="3" name="Picture 2">
            <a:extLst>
              <a:ext uri="{FF2B5EF4-FFF2-40B4-BE49-F238E27FC236}">
                <a16:creationId xmlns:a16="http://schemas.microsoft.com/office/drawing/2014/main" id="{80E02EA1-A06B-A7AE-C5E6-D9660EA5DE86}"/>
              </a:ext>
            </a:extLst>
          </p:cNvPr>
          <p:cNvPicPr>
            <a:picLocks noChangeAspect="1"/>
          </p:cNvPicPr>
          <p:nvPr/>
        </p:nvPicPr>
        <p:blipFill>
          <a:blip r:embed="rId3"/>
          <a:stretch>
            <a:fillRect/>
          </a:stretch>
        </p:blipFill>
        <p:spPr>
          <a:xfrm>
            <a:off x="5916287" y="841050"/>
            <a:ext cx="1840939" cy="3746700"/>
          </a:xfrm>
          <a:prstGeom prst="rect">
            <a:avLst/>
          </a:prstGeom>
        </p:spPr>
      </p:pic>
    </p:spTree>
    <p:extLst>
      <p:ext uri="{BB962C8B-B14F-4D97-AF65-F5344CB8AC3E}">
        <p14:creationId xmlns:p14="http://schemas.microsoft.com/office/powerpoint/2010/main" val="41045676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56"/>
          <p:cNvSpPr txBox="1">
            <a:spLocks noGrp="1"/>
          </p:cNvSpPr>
          <p:nvPr>
            <p:ph type="title"/>
          </p:nvPr>
        </p:nvSpPr>
        <p:spPr>
          <a:xfrm>
            <a:off x="316679" y="121966"/>
            <a:ext cx="3735900"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dirty="0"/>
              <a:t>Add to cart</a:t>
            </a:r>
            <a:endParaRPr dirty="0"/>
          </a:p>
        </p:txBody>
      </p:sp>
      <p:sp>
        <p:nvSpPr>
          <p:cNvPr id="769" name="Google Shape;769;p56"/>
          <p:cNvSpPr txBox="1"/>
          <p:nvPr/>
        </p:nvSpPr>
        <p:spPr>
          <a:xfrm>
            <a:off x="630250" y="841150"/>
            <a:ext cx="3175800" cy="3746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IN" sz="1800" dirty="0">
                <a:latin typeface="Calibri"/>
                <a:ea typeface="Calibri"/>
                <a:cs typeface="Calibri"/>
                <a:sym typeface="Calibri"/>
              </a:rPr>
              <a:t>User selects hotel and view the hotel items to order</a:t>
            </a:r>
          </a:p>
          <a:p>
            <a:pPr marL="342900" lvl="0" indent="-342900" rtl="0">
              <a:spcBef>
                <a:spcPts val="0"/>
              </a:spcBef>
              <a:spcAft>
                <a:spcPts val="0"/>
              </a:spcAft>
              <a:buFont typeface="Arial" panose="020B0604020202020204" pitchFamily="34" charset="0"/>
              <a:buChar char="•"/>
            </a:pPr>
            <a:r>
              <a:rPr lang="en-IN" sz="1800" dirty="0">
                <a:latin typeface="Calibri"/>
                <a:ea typeface="Calibri"/>
                <a:cs typeface="Calibri"/>
                <a:sym typeface="Calibri"/>
              </a:rPr>
              <a:t>Hotel open/close timings </a:t>
            </a:r>
          </a:p>
          <a:p>
            <a:pPr marL="342900" lvl="0" indent="-342900" rtl="0">
              <a:spcBef>
                <a:spcPts val="0"/>
              </a:spcBef>
              <a:spcAft>
                <a:spcPts val="0"/>
              </a:spcAft>
              <a:buFont typeface="Arial" panose="020B0604020202020204" pitchFamily="34" charset="0"/>
              <a:buChar char="•"/>
            </a:pPr>
            <a:r>
              <a:rPr lang="en-IN" sz="1800" dirty="0">
                <a:latin typeface="Calibri"/>
                <a:ea typeface="Calibri"/>
                <a:cs typeface="Calibri"/>
                <a:sym typeface="Calibri"/>
              </a:rPr>
              <a:t>Rate hotel</a:t>
            </a:r>
          </a:p>
          <a:p>
            <a:pPr marL="342900" lvl="0" indent="-342900" rtl="0">
              <a:spcBef>
                <a:spcPts val="0"/>
              </a:spcBef>
              <a:spcAft>
                <a:spcPts val="0"/>
              </a:spcAft>
              <a:buFont typeface="Arial" panose="020B0604020202020204" pitchFamily="34" charset="0"/>
              <a:buChar char="•"/>
            </a:pPr>
            <a:r>
              <a:rPr lang="en-IN" sz="1800" dirty="0">
                <a:latin typeface="Calibri"/>
                <a:ea typeface="Calibri"/>
                <a:cs typeface="Calibri"/>
                <a:sym typeface="Calibri"/>
              </a:rPr>
              <a:t>Average cost </a:t>
            </a:r>
          </a:p>
          <a:p>
            <a:pPr marL="342900" lvl="0" indent="-342900" rtl="0">
              <a:spcBef>
                <a:spcPts val="0"/>
              </a:spcBef>
              <a:spcAft>
                <a:spcPts val="0"/>
              </a:spcAft>
              <a:buFont typeface="Arial" panose="020B0604020202020204" pitchFamily="34" charset="0"/>
              <a:buChar char="•"/>
            </a:pPr>
            <a:r>
              <a:rPr lang="en-IN" sz="1800" dirty="0">
                <a:latin typeface="Calibri"/>
                <a:ea typeface="Calibri"/>
                <a:cs typeface="Calibri"/>
                <a:sym typeface="Calibri"/>
              </a:rPr>
              <a:t>Delivery time</a:t>
            </a:r>
          </a:p>
          <a:p>
            <a:pPr marL="342900" lvl="0" indent="-342900" rtl="0">
              <a:spcBef>
                <a:spcPts val="0"/>
              </a:spcBef>
              <a:spcAft>
                <a:spcPts val="0"/>
              </a:spcAft>
              <a:buFont typeface="Arial" panose="020B0604020202020204" pitchFamily="34" charset="0"/>
              <a:buChar char="•"/>
            </a:pPr>
            <a:r>
              <a:rPr lang="en-IN" sz="1800" dirty="0">
                <a:latin typeface="Calibri"/>
                <a:ea typeface="Calibri"/>
                <a:cs typeface="Calibri"/>
                <a:sym typeface="Calibri"/>
              </a:rPr>
              <a:t>Recommended menu items</a:t>
            </a:r>
          </a:p>
          <a:p>
            <a:pPr marL="342900" lvl="0" indent="-342900" rtl="0">
              <a:spcBef>
                <a:spcPts val="0"/>
              </a:spcBef>
              <a:spcAft>
                <a:spcPts val="0"/>
              </a:spcAft>
              <a:buFont typeface="Arial" panose="020B0604020202020204" pitchFamily="34" charset="0"/>
              <a:buChar char="•"/>
            </a:pPr>
            <a:r>
              <a:rPr lang="en-IN" sz="1800" dirty="0">
                <a:latin typeface="Calibri"/>
                <a:ea typeface="Calibri"/>
                <a:cs typeface="Calibri"/>
                <a:sym typeface="Calibri"/>
              </a:rPr>
              <a:t>Food item and price tag</a:t>
            </a:r>
          </a:p>
          <a:p>
            <a:pPr marL="342900" lvl="0" indent="-342900" rtl="0">
              <a:spcBef>
                <a:spcPts val="0"/>
              </a:spcBef>
              <a:spcAft>
                <a:spcPts val="0"/>
              </a:spcAft>
              <a:buFont typeface="Arial" panose="020B0604020202020204" pitchFamily="34" charset="0"/>
              <a:buChar char="•"/>
            </a:pPr>
            <a:r>
              <a:rPr lang="en-IN" sz="1800" dirty="0">
                <a:latin typeface="Calibri"/>
                <a:ea typeface="Calibri"/>
                <a:cs typeface="Calibri"/>
                <a:sym typeface="Calibri"/>
              </a:rPr>
              <a:t>Add option to add in card  </a:t>
            </a:r>
          </a:p>
          <a:p>
            <a:pPr marL="342900" lvl="0" indent="-342900" rtl="0">
              <a:spcBef>
                <a:spcPts val="0"/>
              </a:spcBef>
              <a:spcAft>
                <a:spcPts val="0"/>
              </a:spcAft>
              <a:buFont typeface="Arial" panose="020B0604020202020204" pitchFamily="34" charset="0"/>
              <a:buChar char="•"/>
            </a:pPr>
            <a:r>
              <a:rPr lang="en-IN" sz="1800" dirty="0">
                <a:latin typeface="Calibri"/>
                <a:ea typeface="Calibri"/>
                <a:cs typeface="Calibri"/>
                <a:sym typeface="Calibri"/>
              </a:rPr>
              <a:t>Lively menu items </a:t>
            </a:r>
          </a:p>
          <a:p>
            <a:pPr marL="342900" lvl="0" indent="-342900" rtl="0">
              <a:spcBef>
                <a:spcPts val="0"/>
              </a:spcBef>
              <a:spcAft>
                <a:spcPts val="0"/>
              </a:spcAft>
              <a:buFont typeface="+mj-lt"/>
              <a:buAutoNum type="arabicPeriod"/>
            </a:pPr>
            <a:endParaRPr sz="1800" dirty="0">
              <a:latin typeface="Calibri"/>
              <a:ea typeface="Calibri"/>
              <a:cs typeface="Calibri"/>
              <a:sym typeface="Calibri"/>
            </a:endParaRPr>
          </a:p>
        </p:txBody>
      </p:sp>
      <p:pic>
        <p:nvPicPr>
          <p:cNvPr id="3" name="Picture 2">
            <a:extLst>
              <a:ext uri="{FF2B5EF4-FFF2-40B4-BE49-F238E27FC236}">
                <a16:creationId xmlns:a16="http://schemas.microsoft.com/office/drawing/2014/main" id="{801CFDBE-2BF4-FDD2-9992-15E951C2B905}"/>
              </a:ext>
            </a:extLst>
          </p:cNvPr>
          <p:cNvPicPr>
            <a:picLocks noChangeAspect="1"/>
          </p:cNvPicPr>
          <p:nvPr/>
        </p:nvPicPr>
        <p:blipFill>
          <a:blip r:embed="rId3"/>
          <a:stretch>
            <a:fillRect/>
          </a:stretch>
        </p:blipFill>
        <p:spPr>
          <a:xfrm>
            <a:off x="5837243" y="841150"/>
            <a:ext cx="1869353" cy="3732236"/>
          </a:xfrm>
          <a:prstGeom prst="rect">
            <a:avLst/>
          </a:prstGeom>
        </p:spPr>
      </p:pic>
    </p:spTree>
    <p:extLst>
      <p:ext uri="{BB962C8B-B14F-4D97-AF65-F5344CB8AC3E}">
        <p14:creationId xmlns:p14="http://schemas.microsoft.com/office/powerpoint/2010/main" val="20672799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56"/>
          <p:cNvSpPr txBox="1">
            <a:spLocks noGrp="1"/>
          </p:cNvSpPr>
          <p:nvPr>
            <p:ph type="title"/>
          </p:nvPr>
        </p:nvSpPr>
        <p:spPr>
          <a:xfrm>
            <a:off x="316679" y="121966"/>
            <a:ext cx="3735900"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dirty="0"/>
              <a:t>Cart</a:t>
            </a:r>
            <a:endParaRPr dirty="0"/>
          </a:p>
        </p:txBody>
      </p:sp>
      <p:sp>
        <p:nvSpPr>
          <p:cNvPr id="769" name="Google Shape;769;p56"/>
          <p:cNvSpPr txBox="1"/>
          <p:nvPr/>
        </p:nvSpPr>
        <p:spPr>
          <a:xfrm>
            <a:off x="638065" y="841150"/>
            <a:ext cx="3175800" cy="3746700"/>
          </a:xfrm>
          <a:prstGeom prst="rect">
            <a:avLst/>
          </a:prstGeom>
          <a:noFill/>
          <a:ln>
            <a:noFill/>
          </a:ln>
        </p:spPr>
        <p:txBody>
          <a:bodyPr spcFirstLastPara="1" wrap="square" lIns="91425" tIns="91425" rIns="91425" bIns="91425" anchor="t" anchorCtr="0">
            <a:noAutofit/>
          </a:bodyPr>
          <a:lstStyle/>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Cart page displays atleast one item is selected an order</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Display Hotel information</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Displays Hotel instructions</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User can add/remove quantity</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User view bill details to pay</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User can view or change delivery address</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User can schedule the order</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User will two buttons to pay or cancel the order</a:t>
            </a:r>
          </a:p>
          <a:p>
            <a:pPr marL="285750" lvl="0" indent="-285750" rtl="0">
              <a:spcBef>
                <a:spcPts val="0"/>
              </a:spcBef>
              <a:spcAft>
                <a:spcPts val="0"/>
              </a:spcAft>
              <a:buFont typeface="Arial" panose="020B0604020202020204" pitchFamily="34" charset="0"/>
              <a:buChar char="•"/>
            </a:pPr>
            <a:endParaRPr sz="1800" dirty="0">
              <a:latin typeface="Calibri"/>
              <a:ea typeface="Calibri"/>
              <a:cs typeface="Calibri"/>
              <a:sym typeface="Calibri"/>
            </a:endParaRPr>
          </a:p>
        </p:txBody>
      </p:sp>
      <p:pic>
        <p:nvPicPr>
          <p:cNvPr id="8" name="Picture 7">
            <a:extLst>
              <a:ext uri="{FF2B5EF4-FFF2-40B4-BE49-F238E27FC236}">
                <a16:creationId xmlns:a16="http://schemas.microsoft.com/office/drawing/2014/main" id="{B031CA69-8D89-7FBC-B5E6-44C348EE0FA9}"/>
              </a:ext>
            </a:extLst>
          </p:cNvPr>
          <p:cNvPicPr>
            <a:picLocks noChangeAspect="1"/>
          </p:cNvPicPr>
          <p:nvPr/>
        </p:nvPicPr>
        <p:blipFill>
          <a:blip r:embed="rId3"/>
          <a:stretch>
            <a:fillRect/>
          </a:stretch>
        </p:blipFill>
        <p:spPr>
          <a:xfrm>
            <a:off x="5699760" y="688750"/>
            <a:ext cx="2026920" cy="423377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6403845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7811C5-8AFD-BB78-5935-F57CE5443D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53</a:t>
            </a:fld>
            <a:endParaRPr lang="en-IN"/>
          </a:p>
        </p:txBody>
      </p:sp>
      <p:sp>
        <p:nvSpPr>
          <p:cNvPr id="4" name="Title 3">
            <a:extLst>
              <a:ext uri="{FF2B5EF4-FFF2-40B4-BE49-F238E27FC236}">
                <a16:creationId xmlns:a16="http://schemas.microsoft.com/office/drawing/2014/main" id="{3B69B6D8-74C4-7557-B0F2-DB1D64856252}"/>
              </a:ext>
            </a:extLst>
          </p:cNvPr>
          <p:cNvSpPr>
            <a:spLocks noGrp="1"/>
          </p:cNvSpPr>
          <p:nvPr>
            <p:ph type="title"/>
          </p:nvPr>
        </p:nvSpPr>
        <p:spPr/>
        <p:txBody>
          <a:bodyPr/>
          <a:lstStyle/>
          <a:p>
            <a:r>
              <a:rPr lang="en-IN" dirty="0"/>
              <a:t>Empty cart</a:t>
            </a:r>
          </a:p>
        </p:txBody>
      </p:sp>
      <p:pic>
        <p:nvPicPr>
          <p:cNvPr id="6" name="Picture 5">
            <a:extLst>
              <a:ext uri="{FF2B5EF4-FFF2-40B4-BE49-F238E27FC236}">
                <a16:creationId xmlns:a16="http://schemas.microsoft.com/office/drawing/2014/main" id="{FF61EF83-665A-4A12-67C7-4F190C2F0EC3}"/>
              </a:ext>
            </a:extLst>
          </p:cNvPr>
          <p:cNvPicPr>
            <a:picLocks noChangeAspect="1"/>
          </p:cNvPicPr>
          <p:nvPr/>
        </p:nvPicPr>
        <p:blipFill>
          <a:blip r:embed="rId2"/>
          <a:stretch>
            <a:fillRect/>
          </a:stretch>
        </p:blipFill>
        <p:spPr>
          <a:xfrm>
            <a:off x="5532119" y="804387"/>
            <a:ext cx="2189263" cy="42367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Google Shape;769;p56">
            <a:extLst>
              <a:ext uri="{FF2B5EF4-FFF2-40B4-BE49-F238E27FC236}">
                <a16:creationId xmlns:a16="http://schemas.microsoft.com/office/drawing/2014/main" id="{6579C7A7-CB7F-C1C4-823E-610926AAE1E2}"/>
              </a:ext>
            </a:extLst>
          </p:cNvPr>
          <p:cNvSpPr txBox="1"/>
          <p:nvPr/>
        </p:nvSpPr>
        <p:spPr>
          <a:xfrm>
            <a:off x="638065" y="841150"/>
            <a:ext cx="3175800" cy="3746700"/>
          </a:xfrm>
          <a:prstGeom prst="rect">
            <a:avLst/>
          </a:prstGeom>
          <a:noFill/>
          <a:ln>
            <a:noFill/>
          </a:ln>
        </p:spPr>
        <p:txBody>
          <a:bodyPr spcFirstLastPara="1" wrap="square" lIns="91425" tIns="91425" rIns="91425" bIns="91425" anchor="t" anchorCtr="0">
            <a:noAutofit/>
          </a:bodyPr>
          <a:lstStyle/>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User may navigate this page with out selecting any order</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User will view the page for no items in cart </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User views the bill details as Zero</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User can schedule an order</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User will view two buttons to pay or cancel as disabled</a:t>
            </a:r>
          </a:p>
          <a:p>
            <a:pPr marL="285750" lvl="0" indent="-285750" rtl="0">
              <a:spcBef>
                <a:spcPts val="0"/>
              </a:spcBef>
              <a:spcAft>
                <a:spcPts val="0"/>
              </a:spcAft>
              <a:buFont typeface="Arial" panose="020B0604020202020204" pitchFamily="34" charset="0"/>
              <a:buChar char="•"/>
            </a:pPr>
            <a:endParaRPr sz="1800" dirty="0">
              <a:latin typeface="Calibri"/>
              <a:ea typeface="Calibri"/>
              <a:cs typeface="Calibri"/>
              <a:sym typeface="Calibri"/>
            </a:endParaRPr>
          </a:p>
        </p:txBody>
      </p:sp>
    </p:spTree>
    <p:extLst>
      <p:ext uri="{BB962C8B-B14F-4D97-AF65-F5344CB8AC3E}">
        <p14:creationId xmlns:p14="http://schemas.microsoft.com/office/powerpoint/2010/main" val="17580417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56"/>
          <p:cNvSpPr txBox="1">
            <a:spLocks noGrp="1"/>
          </p:cNvSpPr>
          <p:nvPr>
            <p:ph type="title"/>
          </p:nvPr>
        </p:nvSpPr>
        <p:spPr>
          <a:xfrm>
            <a:off x="316678" y="121966"/>
            <a:ext cx="4624802"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dirty="0"/>
              <a:t>Payments page</a:t>
            </a:r>
            <a:endParaRPr dirty="0"/>
          </a:p>
        </p:txBody>
      </p:sp>
      <p:sp>
        <p:nvSpPr>
          <p:cNvPr id="769" name="Google Shape;769;p56"/>
          <p:cNvSpPr txBox="1"/>
          <p:nvPr/>
        </p:nvSpPr>
        <p:spPr>
          <a:xfrm>
            <a:off x="630250" y="940210"/>
            <a:ext cx="3175800" cy="3647640"/>
          </a:xfrm>
          <a:prstGeom prst="rect">
            <a:avLst/>
          </a:prstGeom>
          <a:noFill/>
          <a:ln>
            <a:noFill/>
          </a:ln>
        </p:spPr>
        <p:txBody>
          <a:bodyPr spcFirstLastPara="1" wrap="square" lIns="91425" tIns="91425" rIns="91425" bIns="91425" anchor="t" anchorCtr="0">
            <a:noAutofit/>
          </a:bodyPr>
          <a:lstStyle/>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A secured payment gate way defined for all users.</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Successful payments for all user paying orders</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Total item and to pay will display</a:t>
            </a:r>
          </a:p>
          <a:p>
            <a:pPr marL="285750" lvl="2" indent="-285750">
              <a:buFont typeface="Arial" panose="020B0604020202020204" pitchFamily="34" charset="0"/>
              <a:buChar char="•"/>
            </a:pPr>
            <a:r>
              <a:rPr lang="en-IN" sz="1800" dirty="0">
                <a:latin typeface="Calibri"/>
                <a:ea typeface="Calibri"/>
                <a:cs typeface="Calibri"/>
                <a:sym typeface="Calibri"/>
              </a:rPr>
              <a:t>Various payment methods to link and pay</a:t>
            </a:r>
          </a:p>
          <a:p>
            <a:pPr lvl="5"/>
            <a:r>
              <a:rPr lang="en-IN" sz="1800" dirty="0">
                <a:latin typeface="Calibri"/>
                <a:ea typeface="Calibri"/>
                <a:cs typeface="Calibri"/>
                <a:sym typeface="Calibri"/>
              </a:rPr>
              <a:t>	1. UPI</a:t>
            </a:r>
          </a:p>
          <a:p>
            <a:pPr lvl="5"/>
            <a:r>
              <a:rPr lang="en-IN" sz="1800" dirty="0">
                <a:latin typeface="Calibri"/>
                <a:ea typeface="Calibri"/>
                <a:cs typeface="Calibri"/>
                <a:sym typeface="Calibri"/>
              </a:rPr>
              <a:t>	2.CARD</a:t>
            </a:r>
          </a:p>
          <a:p>
            <a:pPr lvl="5"/>
            <a:r>
              <a:rPr lang="en-IN" sz="1800" dirty="0">
                <a:latin typeface="Calibri"/>
                <a:ea typeface="Calibri"/>
                <a:cs typeface="Calibri"/>
                <a:sym typeface="Calibri"/>
              </a:rPr>
              <a:t>	3.COD</a:t>
            </a:r>
          </a:p>
          <a:p>
            <a:pPr lvl="5"/>
            <a:r>
              <a:rPr lang="en-IN" sz="1800" dirty="0">
                <a:latin typeface="Calibri"/>
                <a:ea typeface="Calibri"/>
                <a:cs typeface="Calibri"/>
                <a:sym typeface="Calibri"/>
              </a:rPr>
              <a:t>	4.Cardless</a:t>
            </a:r>
          </a:p>
          <a:p>
            <a:pPr lvl="5"/>
            <a:endParaRPr lang="en-IN" sz="1800" dirty="0">
              <a:latin typeface="Calibri"/>
              <a:ea typeface="Calibri"/>
              <a:cs typeface="Calibri"/>
              <a:sym typeface="Calibri"/>
            </a:endParaRPr>
          </a:p>
          <a:p>
            <a:pPr lvl="5"/>
            <a:endParaRPr lang="en-IN" sz="1800" dirty="0">
              <a:latin typeface="Calibri"/>
              <a:ea typeface="Calibri"/>
              <a:cs typeface="Calibri"/>
              <a:sym typeface="Calibri"/>
            </a:endParaRPr>
          </a:p>
          <a:p>
            <a:pPr lvl="5"/>
            <a:endParaRPr lang="en-IN" sz="1800" dirty="0">
              <a:latin typeface="Calibri"/>
              <a:ea typeface="Calibri"/>
              <a:cs typeface="Calibri"/>
              <a:sym typeface="Calibri"/>
            </a:endParaRPr>
          </a:p>
          <a:p>
            <a:pPr lvl="5"/>
            <a:endParaRPr lang="en-IN" sz="1800" dirty="0">
              <a:latin typeface="Calibri"/>
              <a:ea typeface="Calibri"/>
              <a:cs typeface="Calibri"/>
              <a:sym typeface="Calibri"/>
            </a:endParaRPr>
          </a:p>
          <a:p>
            <a:pPr marL="285750" lvl="8" indent="-285750">
              <a:buFont typeface="Arial" panose="020B0604020202020204" pitchFamily="34" charset="0"/>
              <a:buChar char="•"/>
            </a:pPr>
            <a:endParaRPr lang="en-IN" sz="1800" dirty="0">
              <a:latin typeface="Calibri"/>
              <a:ea typeface="Calibri"/>
              <a:cs typeface="Calibri"/>
              <a:sym typeface="Calibri"/>
            </a:endParaRPr>
          </a:p>
          <a:p>
            <a:pPr marL="0" lvl="0" indent="0" rtl="0">
              <a:spcBef>
                <a:spcPts val="0"/>
              </a:spcBef>
              <a:spcAft>
                <a:spcPts val="0"/>
              </a:spcAft>
              <a:buNone/>
            </a:pPr>
            <a:r>
              <a:rPr lang="en-IN" sz="1800" dirty="0">
                <a:latin typeface="Calibri"/>
                <a:ea typeface="Calibri"/>
                <a:cs typeface="Calibri"/>
                <a:sym typeface="Calibri"/>
              </a:rPr>
              <a:t> </a:t>
            </a:r>
            <a:endParaRPr sz="1800" dirty="0">
              <a:latin typeface="Calibri"/>
              <a:ea typeface="Calibri"/>
              <a:cs typeface="Calibri"/>
              <a:sym typeface="Calibri"/>
            </a:endParaRPr>
          </a:p>
        </p:txBody>
      </p:sp>
      <p:pic>
        <p:nvPicPr>
          <p:cNvPr id="3" name="Picture 2">
            <a:extLst>
              <a:ext uri="{FF2B5EF4-FFF2-40B4-BE49-F238E27FC236}">
                <a16:creationId xmlns:a16="http://schemas.microsoft.com/office/drawing/2014/main" id="{5CEF30F6-B624-6AEA-B1B6-A7C9C8A594D6}"/>
              </a:ext>
            </a:extLst>
          </p:cNvPr>
          <p:cNvPicPr>
            <a:picLocks noChangeAspect="1"/>
          </p:cNvPicPr>
          <p:nvPr/>
        </p:nvPicPr>
        <p:blipFill>
          <a:blip r:embed="rId3"/>
          <a:stretch>
            <a:fillRect/>
          </a:stretch>
        </p:blipFill>
        <p:spPr>
          <a:xfrm>
            <a:off x="5539740" y="820579"/>
            <a:ext cx="2107373" cy="390814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Rectangle 3">
            <a:extLst>
              <a:ext uri="{FF2B5EF4-FFF2-40B4-BE49-F238E27FC236}">
                <a16:creationId xmlns:a16="http://schemas.microsoft.com/office/drawing/2014/main" id="{57A456A8-219A-AFC0-818F-3FE15F08BCD8}"/>
              </a:ext>
            </a:extLst>
          </p:cNvPr>
          <p:cNvSpPr/>
          <p:nvPr/>
        </p:nvSpPr>
        <p:spPr>
          <a:xfrm>
            <a:off x="6067426" y="4301781"/>
            <a:ext cx="366712" cy="63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56"/>
          <p:cNvSpPr txBox="1">
            <a:spLocks noGrp="1"/>
          </p:cNvSpPr>
          <p:nvPr>
            <p:ph type="title"/>
          </p:nvPr>
        </p:nvSpPr>
        <p:spPr>
          <a:xfrm>
            <a:off x="316679" y="121966"/>
            <a:ext cx="3735900"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dirty="0"/>
              <a:t>Delivery/Order tracking</a:t>
            </a:r>
            <a:endParaRPr dirty="0"/>
          </a:p>
        </p:txBody>
      </p:sp>
      <p:sp>
        <p:nvSpPr>
          <p:cNvPr id="769" name="Google Shape;769;p56"/>
          <p:cNvSpPr txBox="1"/>
          <p:nvPr/>
        </p:nvSpPr>
        <p:spPr>
          <a:xfrm>
            <a:off x="596728" y="703990"/>
            <a:ext cx="3586651" cy="4439510"/>
          </a:xfrm>
          <a:prstGeom prst="rect">
            <a:avLst/>
          </a:prstGeom>
          <a:noFill/>
          <a:ln>
            <a:noFill/>
          </a:ln>
        </p:spPr>
        <p:txBody>
          <a:bodyPr spcFirstLastPara="1" wrap="square" lIns="91425" tIns="91425" rIns="91425" bIns="91425" anchor="t" anchorCtr="0">
            <a:noAutofit/>
          </a:bodyPr>
          <a:lstStyle/>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Map that displays clearly to customer about the order delivery progress</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Delivery/Rider person time information, duration to reach and contact details.</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Order received indicates as green after supplier confirmation</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Preparing order indicates as green after food ready</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Order picked by delivery person indicates as green after once driver/rider pick the order</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Help option to reach customer support</a:t>
            </a:r>
          </a:p>
          <a:p>
            <a:pPr marL="285750" lvl="0" indent="-285750" rtl="0">
              <a:spcBef>
                <a:spcPts val="0"/>
              </a:spcBef>
              <a:spcAft>
                <a:spcPts val="0"/>
              </a:spcAft>
              <a:buFont typeface="Arial" panose="020B0604020202020204" pitchFamily="34" charset="0"/>
              <a:buChar char="•"/>
            </a:pPr>
            <a:endParaRPr sz="1800" dirty="0">
              <a:latin typeface="Calibri"/>
              <a:ea typeface="Calibri"/>
              <a:cs typeface="Calibri"/>
              <a:sym typeface="Calibri"/>
            </a:endParaRPr>
          </a:p>
        </p:txBody>
      </p:sp>
      <p:sp>
        <p:nvSpPr>
          <p:cNvPr id="4" name="Rectangle 3">
            <a:extLst>
              <a:ext uri="{FF2B5EF4-FFF2-40B4-BE49-F238E27FC236}">
                <a16:creationId xmlns:a16="http://schemas.microsoft.com/office/drawing/2014/main" id="{70F66341-9EB7-A2C6-3C8C-B5F96C96670E}"/>
              </a:ext>
            </a:extLst>
          </p:cNvPr>
          <p:cNvSpPr/>
          <p:nvPr/>
        </p:nvSpPr>
        <p:spPr>
          <a:xfrm>
            <a:off x="7393750" y="981075"/>
            <a:ext cx="83375" cy="219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a:extLst>
              <a:ext uri="{FF2B5EF4-FFF2-40B4-BE49-F238E27FC236}">
                <a16:creationId xmlns:a16="http://schemas.microsoft.com/office/drawing/2014/main" id="{53086AB6-D745-2D05-E98F-C01B470A95B5}"/>
              </a:ext>
            </a:extLst>
          </p:cNvPr>
          <p:cNvPicPr>
            <a:picLocks noChangeAspect="1"/>
          </p:cNvPicPr>
          <p:nvPr/>
        </p:nvPicPr>
        <p:blipFill>
          <a:blip r:embed="rId3"/>
          <a:stretch>
            <a:fillRect/>
          </a:stretch>
        </p:blipFill>
        <p:spPr>
          <a:xfrm>
            <a:off x="5691695" y="703990"/>
            <a:ext cx="2092044" cy="42431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4231941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56"/>
          <p:cNvSpPr txBox="1">
            <a:spLocks noGrp="1"/>
          </p:cNvSpPr>
          <p:nvPr>
            <p:ph type="title"/>
          </p:nvPr>
        </p:nvSpPr>
        <p:spPr>
          <a:xfrm>
            <a:off x="316679" y="121966"/>
            <a:ext cx="3735900"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dirty="0"/>
              <a:t>Feedback</a:t>
            </a:r>
            <a:endParaRPr dirty="0"/>
          </a:p>
        </p:txBody>
      </p:sp>
      <p:sp>
        <p:nvSpPr>
          <p:cNvPr id="769" name="Google Shape;769;p56"/>
          <p:cNvSpPr txBox="1"/>
          <p:nvPr/>
        </p:nvSpPr>
        <p:spPr>
          <a:xfrm>
            <a:off x="630250" y="841150"/>
            <a:ext cx="3175800" cy="3746700"/>
          </a:xfrm>
          <a:prstGeom prst="rect">
            <a:avLst/>
          </a:prstGeom>
          <a:noFill/>
          <a:ln>
            <a:noFill/>
          </a:ln>
        </p:spPr>
        <p:txBody>
          <a:bodyPr spcFirstLastPara="1" wrap="square" lIns="91425" tIns="91425" rIns="91425" bIns="91425" anchor="t" anchorCtr="0">
            <a:noAutofit/>
          </a:bodyPr>
          <a:lstStyle/>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Feed back to understand user experience and helps to enhance us more ideastic options in feature</a:t>
            </a:r>
          </a:p>
        </p:txBody>
      </p:sp>
      <p:pic>
        <p:nvPicPr>
          <p:cNvPr id="3" name="Picture 2">
            <a:extLst>
              <a:ext uri="{FF2B5EF4-FFF2-40B4-BE49-F238E27FC236}">
                <a16:creationId xmlns:a16="http://schemas.microsoft.com/office/drawing/2014/main" id="{400C4379-C13D-D06E-AFD6-FE103B38F7A0}"/>
              </a:ext>
            </a:extLst>
          </p:cNvPr>
          <p:cNvPicPr>
            <a:picLocks noChangeAspect="1"/>
          </p:cNvPicPr>
          <p:nvPr/>
        </p:nvPicPr>
        <p:blipFill>
          <a:blip r:embed="rId3"/>
          <a:stretch>
            <a:fillRect/>
          </a:stretch>
        </p:blipFill>
        <p:spPr>
          <a:xfrm>
            <a:off x="5779974" y="841250"/>
            <a:ext cx="1829903" cy="37466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8651866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56"/>
          <p:cNvSpPr txBox="1">
            <a:spLocks noGrp="1"/>
          </p:cNvSpPr>
          <p:nvPr>
            <p:ph type="title"/>
          </p:nvPr>
        </p:nvSpPr>
        <p:spPr>
          <a:xfrm>
            <a:off x="316679" y="121966"/>
            <a:ext cx="3735900"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dirty="0"/>
              <a:t>Help/support</a:t>
            </a:r>
            <a:endParaRPr dirty="0"/>
          </a:p>
        </p:txBody>
      </p:sp>
      <p:sp>
        <p:nvSpPr>
          <p:cNvPr id="769" name="Google Shape;769;p56"/>
          <p:cNvSpPr txBox="1"/>
          <p:nvPr/>
        </p:nvSpPr>
        <p:spPr>
          <a:xfrm>
            <a:off x="630250" y="841150"/>
            <a:ext cx="3175800" cy="3746700"/>
          </a:xfrm>
          <a:prstGeom prst="rect">
            <a:avLst/>
          </a:prstGeom>
          <a:noFill/>
          <a:ln>
            <a:noFill/>
          </a:ln>
        </p:spPr>
        <p:txBody>
          <a:bodyPr spcFirstLastPara="1" wrap="square" lIns="91425" tIns="91425" rIns="91425" bIns="91425" anchor="t" anchorCtr="0">
            <a:noAutofit/>
          </a:bodyPr>
          <a:lstStyle/>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A comprehensive help page with a list of FAQ(s) that helps user to understand better.</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Most ranked FAQ(s) are listed and updated monthly</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User can also contact support via phone or can chat for any kind of concerns with respective business.</a:t>
            </a:r>
          </a:p>
          <a:p>
            <a:pPr marL="0" lvl="0" indent="0" rtl="0">
              <a:spcBef>
                <a:spcPts val="0"/>
              </a:spcBef>
              <a:spcAft>
                <a:spcPts val="0"/>
              </a:spcAft>
              <a:buNone/>
            </a:pPr>
            <a:endParaRPr sz="1800" dirty="0">
              <a:latin typeface="Calibri"/>
              <a:ea typeface="Calibri"/>
              <a:cs typeface="Calibri"/>
              <a:sym typeface="Calibri"/>
            </a:endParaRPr>
          </a:p>
        </p:txBody>
      </p:sp>
      <p:pic>
        <p:nvPicPr>
          <p:cNvPr id="4" name="Picture 3">
            <a:extLst>
              <a:ext uri="{FF2B5EF4-FFF2-40B4-BE49-F238E27FC236}">
                <a16:creationId xmlns:a16="http://schemas.microsoft.com/office/drawing/2014/main" id="{C6F11C42-14B7-9321-000A-ADE902C04A47}"/>
              </a:ext>
            </a:extLst>
          </p:cNvPr>
          <p:cNvPicPr>
            <a:picLocks noChangeAspect="1"/>
          </p:cNvPicPr>
          <p:nvPr/>
        </p:nvPicPr>
        <p:blipFill>
          <a:blip r:embed="rId3"/>
          <a:stretch>
            <a:fillRect/>
          </a:stretch>
        </p:blipFill>
        <p:spPr>
          <a:xfrm>
            <a:off x="5642470" y="739140"/>
            <a:ext cx="2048673" cy="425196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630256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56"/>
          <p:cNvSpPr txBox="1">
            <a:spLocks noGrp="1"/>
          </p:cNvSpPr>
          <p:nvPr>
            <p:ph type="title"/>
          </p:nvPr>
        </p:nvSpPr>
        <p:spPr>
          <a:xfrm>
            <a:off x="316679" y="121966"/>
            <a:ext cx="3735900"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dirty="0"/>
              <a:t>Cutlery Menu</a:t>
            </a:r>
            <a:endParaRPr dirty="0"/>
          </a:p>
        </p:txBody>
      </p:sp>
      <p:sp>
        <p:nvSpPr>
          <p:cNvPr id="769" name="Google Shape;769;p56"/>
          <p:cNvSpPr txBox="1"/>
          <p:nvPr/>
        </p:nvSpPr>
        <p:spPr>
          <a:xfrm>
            <a:off x="630250" y="841150"/>
            <a:ext cx="3175800" cy="3746700"/>
          </a:xfrm>
          <a:prstGeom prst="rect">
            <a:avLst/>
          </a:prstGeom>
          <a:noFill/>
          <a:ln>
            <a:noFill/>
          </a:ln>
        </p:spPr>
        <p:txBody>
          <a:bodyPr spcFirstLastPara="1" wrap="square" lIns="91425" tIns="91425" rIns="91425" bIns="91425" anchor="t" anchorCtr="0">
            <a:noAutofit/>
          </a:bodyPr>
          <a:lstStyle/>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A list of cutlery items menu </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A value added service to help customers </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List of items like – </a:t>
            </a:r>
          </a:p>
          <a:p>
            <a:pPr lvl="0" rtl="0">
              <a:spcBef>
                <a:spcPts val="0"/>
              </a:spcBef>
              <a:spcAft>
                <a:spcPts val="0"/>
              </a:spcAft>
            </a:pPr>
            <a:r>
              <a:rPr lang="en-IN" sz="1800" dirty="0">
                <a:latin typeface="Calibri"/>
                <a:ea typeface="Calibri"/>
                <a:cs typeface="Calibri"/>
                <a:sym typeface="Calibri"/>
              </a:rPr>
              <a:t>              1. Disposal plates</a:t>
            </a:r>
          </a:p>
          <a:p>
            <a:pPr lvl="0" rtl="0">
              <a:spcBef>
                <a:spcPts val="0"/>
              </a:spcBef>
              <a:spcAft>
                <a:spcPts val="0"/>
              </a:spcAft>
            </a:pPr>
            <a:r>
              <a:rPr lang="en-IN" sz="1800" dirty="0">
                <a:latin typeface="Calibri"/>
                <a:ea typeface="Calibri"/>
                <a:cs typeface="Calibri"/>
                <a:sym typeface="Calibri"/>
              </a:rPr>
              <a:t>              2. Spoons/Forks</a:t>
            </a:r>
          </a:p>
          <a:p>
            <a:pPr lvl="0" rtl="0">
              <a:spcBef>
                <a:spcPts val="0"/>
              </a:spcBef>
              <a:spcAft>
                <a:spcPts val="0"/>
              </a:spcAft>
            </a:pPr>
            <a:r>
              <a:rPr lang="en-IN" sz="1800" dirty="0">
                <a:latin typeface="Calibri"/>
                <a:ea typeface="Calibri"/>
                <a:cs typeface="Calibri"/>
                <a:sym typeface="Calibri"/>
              </a:rPr>
              <a:t>              3. Disposal glasses</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Price tag for each items to select</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Bill will update with list of price items selected.</a:t>
            </a:r>
            <a:endParaRPr sz="1800" dirty="0">
              <a:latin typeface="Calibri"/>
              <a:ea typeface="Calibri"/>
              <a:cs typeface="Calibri"/>
              <a:sym typeface="Calibri"/>
            </a:endParaRPr>
          </a:p>
        </p:txBody>
      </p:sp>
      <p:pic>
        <p:nvPicPr>
          <p:cNvPr id="3" name="Picture 2">
            <a:extLst>
              <a:ext uri="{FF2B5EF4-FFF2-40B4-BE49-F238E27FC236}">
                <a16:creationId xmlns:a16="http://schemas.microsoft.com/office/drawing/2014/main" id="{0D9C3224-99C6-D683-8E6A-A9BB41BDC0F0}"/>
              </a:ext>
            </a:extLst>
          </p:cNvPr>
          <p:cNvPicPr>
            <a:picLocks noChangeAspect="1"/>
          </p:cNvPicPr>
          <p:nvPr/>
        </p:nvPicPr>
        <p:blipFill>
          <a:blip r:embed="rId3"/>
          <a:stretch>
            <a:fillRect/>
          </a:stretch>
        </p:blipFill>
        <p:spPr>
          <a:xfrm>
            <a:off x="5791200" y="841150"/>
            <a:ext cx="1958340" cy="389849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9759394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E7465C-78A3-A904-EBAB-19E6EA783F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59</a:t>
            </a:fld>
            <a:endParaRPr lang="en-IN"/>
          </a:p>
        </p:txBody>
      </p:sp>
      <p:sp>
        <p:nvSpPr>
          <p:cNvPr id="4" name="Title 3">
            <a:extLst>
              <a:ext uri="{FF2B5EF4-FFF2-40B4-BE49-F238E27FC236}">
                <a16:creationId xmlns:a16="http://schemas.microsoft.com/office/drawing/2014/main" id="{14D34957-2C4B-636E-8349-590A300A4ABC}"/>
              </a:ext>
            </a:extLst>
          </p:cNvPr>
          <p:cNvSpPr>
            <a:spLocks noGrp="1"/>
          </p:cNvSpPr>
          <p:nvPr>
            <p:ph type="title"/>
          </p:nvPr>
        </p:nvSpPr>
        <p:spPr/>
        <p:txBody>
          <a:bodyPr/>
          <a:lstStyle/>
          <a:p>
            <a:r>
              <a:rPr lang="en-IN" dirty="0"/>
              <a:t>Supplier Page</a:t>
            </a:r>
          </a:p>
        </p:txBody>
      </p:sp>
      <p:sp>
        <p:nvSpPr>
          <p:cNvPr id="5" name="Google Shape;769;p56">
            <a:extLst>
              <a:ext uri="{FF2B5EF4-FFF2-40B4-BE49-F238E27FC236}">
                <a16:creationId xmlns:a16="http://schemas.microsoft.com/office/drawing/2014/main" id="{A729D8FC-E062-9F5C-D4E3-BA529ECBD7AE}"/>
              </a:ext>
            </a:extLst>
          </p:cNvPr>
          <p:cNvSpPr txBox="1"/>
          <p:nvPr/>
        </p:nvSpPr>
        <p:spPr>
          <a:xfrm>
            <a:off x="630250" y="841150"/>
            <a:ext cx="3175800" cy="3746700"/>
          </a:xfrm>
          <a:prstGeom prst="rect">
            <a:avLst/>
          </a:prstGeom>
          <a:noFill/>
          <a:ln>
            <a:noFill/>
          </a:ln>
        </p:spPr>
        <p:txBody>
          <a:bodyPr spcFirstLastPara="1" wrap="square" lIns="91425" tIns="91425" rIns="91425" bIns="91425" anchor="t" anchorCtr="0">
            <a:noAutofit/>
          </a:bodyPr>
          <a:lstStyle/>
          <a:p>
            <a:pPr marL="285750" lvl="0" indent="-285750" rtl="0">
              <a:spcBef>
                <a:spcPts val="0"/>
              </a:spcBef>
              <a:spcAft>
                <a:spcPts val="0"/>
              </a:spcAft>
              <a:buFont typeface="Arial" panose="020B0604020202020204" pitchFamily="34" charset="0"/>
              <a:buChar char="•"/>
            </a:pPr>
            <a:endParaRPr lang="en-IN" sz="1800" dirty="0">
              <a:latin typeface="Calibri"/>
              <a:ea typeface="Calibri"/>
              <a:cs typeface="Calibri"/>
              <a:sym typeface="Calibri"/>
            </a:endParaRP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Logins to app as supplier</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Provide promotions to promote for customers</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Track new and older orders</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Provide offering based market margins</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List of menu items they provide to serve customers</a:t>
            </a:r>
          </a:p>
          <a:p>
            <a:pPr marL="285750" lvl="0" indent="-285750" rtl="0">
              <a:spcBef>
                <a:spcPts val="0"/>
              </a:spcBef>
              <a:spcAft>
                <a:spcPts val="0"/>
              </a:spcAft>
              <a:buFont typeface="Arial" panose="020B0604020202020204" pitchFamily="34" charset="0"/>
              <a:buChar char="•"/>
            </a:pPr>
            <a:endParaRPr sz="1800" dirty="0">
              <a:latin typeface="Calibri"/>
              <a:ea typeface="Calibri"/>
              <a:cs typeface="Calibri"/>
              <a:sym typeface="Calibri"/>
            </a:endParaRPr>
          </a:p>
        </p:txBody>
      </p:sp>
      <p:pic>
        <p:nvPicPr>
          <p:cNvPr id="7" name="Picture 6">
            <a:extLst>
              <a:ext uri="{FF2B5EF4-FFF2-40B4-BE49-F238E27FC236}">
                <a16:creationId xmlns:a16="http://schemas.microsoft.com/office/drawing/2014/main" id="{DC3B1ACA-402F-F030-1D47-8F641F59C414}"/>
              </a:ext>
            </a:extLst>
          </p:cNvPr>
          <p:cNvPicPr>
            <a:picLocks noChangeAspect="1"/>
          </p:cNvPicPr>
          <p:nvPr/>
        </p:nvPicPr>
        <p:blipFill>
          <a:blip r:embed="rId2"/>
          <a:stretch>
            <a:fillRect/>
          </a:stretch>
        </p:blipFill>
        <p:spPr>
          <a:xfrm>
            <a:off x="5833022" y="766166"/>
            <a:ext cx="2034716" cy="413801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562999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39"/>
          <p:cNvSpPr txBox="1">
            <a:spLocks noGrp="1"/>
          </p:cNvSpPr>
          <p:nvPr>
            <p:ph type="title"/>
          </p:nvPr>
        </p:nvSpPr>
        <p:spPr>
          <a:xfrm>
            <a:off x="316674" y="121975"/>
            <a:ext cx="4311300"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dirty="0"/>
              <a:t>Porter's Five Forces</a:t>
            </a:r>
            <a:endParaRPr dirty="0"/>
          </a:p>
        </p:txBody>
      </p:sp>
      <p:pic>
        <p:nvPicPr>
          <p:cNvPr id="4" name="Picture 3">
            <a:extLst>
              <a:ext uri="{FF2B5EF4-FFF2-40B4-BE49-F238E27FC236}">
                <a16:creationId xmlns:a16="http://schemas.microsoft.com/office/drawing/2014/main" id="{380B9550-8E94-C033-266A-AEF1E5A060B7}"/>
              </a:ext>
            </a:extLst>
          </p:cNvPr>
          <p:cNvPicPr>
            <a:picLocks noChangeAspect="1"/>
          </p:cNvPicPr>
          <p:nvPr/>
        </p:nvPicPr>
        <p:blipFill>
          <a:blip r:embed="rId3"/>
          <a:stretch>
            <a:fillRect/>
          </a:stretch>
        </p:blipFill>
        <p:spPr>
          <a:xfrm>
            <a:off x="0" y="697443"/>
            <a:ext cx="9144000" cy="450803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358D28-7691-D839-E7EE-F8D6002811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60</a:t>
            </a:fld>
            <a:endParaRPr lang="en-IN"/>
          </a:p>
        </p:txBody>
      </p:sp>
      <p:sp>
        <p:nvSpPr>
          <p:cNvPr id="4" name="Title 3">
            <a:extLst>
              <a:ext uri="{FF2B5EF4-FFF2-40B4-BE49-F238E27FC236}">
                <a16:creationId xmlns:a16="http://schemas.microsoft.com/office/drawing/2014/main" id="{45090597-EB38-1199-E422-F584334A2297}"/>
              </a:ext>
            </a:extLst>
          </p:cNvPr>
          <p:cNvSpPr>
            <a:spLocks noGrp="1"/>
          </p:cNvSpPr>
          <p:nvPr>
            <p:ph type="title"/>
          </p:nvPr>
        </p:nvSpPr>
        <p:spPr>
          <a:xfrm>
            <a:off x="316679" y="121966"/>
            <a:ext cx="4255321" cy="382564"/>
          </a:xfrm>
        </p:spPr>
        <p:txBody>
          <a:bodyPr/>
          <a:lstStyle/>
          <a:p>
            <a:r>
              <a:rPr lang="en-IN" dirty="0"/>
              <a:t>Delivery person/Rider Page</a:t>
            </a:r>
          </a:p>
        </p:txBody>
      </p:sp>
      <p:sp>
        <p:nvSpPr>
          <p:cNvPr id="7" name="Google Shape;769;p56">
            <a:extLst>
              <a:ext uri="{FF2B5EF4-FFF2-40B4-BE49-F238E27FC236}">
                <a16:creationId xmlns:a16="http://schemas.microsoft.com/office/drawing/2014/main" id="{482D2B68-77BA-9CCD-D960-891D94E6409F}"/>
              </a:ext>
            </a:extLst>
          </p:cNvPr>
          <p:cNvSpPr txBox="1"/>
          <p:nvPr/>
        </p:nvSpPr>
        <p:spPr>
          <a:xfrm>
            <a:off x="473464" y="934619"/>
            <a:ext cx="3941750" cy="3746700"/>
          </a:xfrm>
          <a:prstGeom prst="rect">
            <a:avLst/>
          </a:prstGeom>
          <a:noFill/>
          <a:ln>
            <a:noFill/>
          </a:ln>
        </p:spPr>
        <p:txBody>
          <a:bodyPr spcFirstLastPara="1" wrap="square" lIns="91425" tIns="91425" rIns="91425" bIns="91425" anchor="t" anchorCtr="0">
            <a:noAutofit/>
          </a:bodyPr>
          <a:lstStyle/>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Logins to app as delivery/rider</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Menu option to have Driver offerings</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Driver/Rider name with order id details displays on screen</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Receives order </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Contact supplier and reaches</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Map indication to reach supplier</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Order picked</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Map indication changes to reach customer</a:t>
            </a:r>
          </a:p>
          <a:p>
            <a:pPr marL="285750" lvl="0" indent="-285750" rtl="0">
              <a:spcBef>
                <a:spcPts val="0"/>
              </a:spcBef>
              <a:spcAft>
                <a:spcPts val="0"/>
              </a:spcAft>
              <a:buFont typeface="Arial" panose="020B0604020202020204" pitchFamily="34" charset="0"/>
              <a:buChar char="•"/>
            </a:pPr>
            <a:r>
              <a:rPr lang="en-IN" sz="1800" dirty="0">
                <a:latin typeface="Calibri"/>
                <a:ea typeface="Calibri"/>
                <a:cs typeface="Calibri"/>
                <a:sym typeface="Calibri"/>
              </a:rPr>
              <a:t>Delivered option will enable once delivery is delivered</a:t>
            </a:r>
          </a:p>
          <a:p>
            <a:pPr marL="285750" lvl="0" indent="-285750" rtl="0">
              <a:spcBef>
                <a:spcPts val="0"/>
              </a:spcBef>
              <a:spcAft>
                <a:spcPts val="0"/>
              </a:spcAft>
              <a:buFont typeface="Arial" panose="020B0604020202020204" pitchFamily="34" charset="0"/>
              <a:buChar char="•"/>
            </a:pPr>
            <a:endParaRPr sz="1800" dirty="0">
              <a:latin typeface="Calibri"/>
              <a:ea typeface="Calibri"/>
              <a:cs typeface="Calibri"/>
              <a:sym typeface="Calibri"/>
            </a:endParaRPr>
          </a:p>
        </p:txBody>
      </p:sp>
      <p:pic>
        <p:nvPicPr>
          <p:cNvPr id="9" name="Picture 8">
            <a:extLst>
              <a:ext uri="{FF2B5EF4-FFF2-40B4-BE49-F238E27FC236}">
                <a16:creationId xmlns:a16="http://schemas.microsoft.com/office/drawing/2014/main" id="{83C011D3-9731-C916-1DD8-94FAA95019CC}"/>
              </a:ext>
            </a:extLst>
          </p:cNvPr>
          <p:cNvPicPr>
            <a:picLocks noChangeAspect="1"/>
          </p:cNvPicPr>
          <p:nvPr/>
        </p:nvPicPr>
        <p:blipFill>
          <a:blip r:embed="rId2"/>
          <a:stretch>
            <a:fillRect/>
          </a:stretch>
        </p:blipFill>
        <p:spPr>
          <a:xfrm>
            <a:off x="5973989" y="769443"/>
            <a:ext cx="2088061" cy="407705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0332135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57"/>
          <p:cNvSpPr txBox="1">
            <a:spLocks noGrp="1"/>
          </p:cNvSpPr>
          <p:nvPr>
            <p:ph type="title"/>
          </p:nvPr>
        </p:nvSpPr>
        <p:spPr>
          <a:xfrm>
            <a:off x="618150" y="2209000"/>
            <a:ext cx="7907700" cy="56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IN"/>
              <a:t>Part 7: Wireframing and Prototyping</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56"/>
          <p:cNvSpPr txBox="1">
            <a:spLocks noGrp="1"/>
          </p:cNvSpPr>
          <p:nvPr>
            <p:ph type="title"/>
          </p:nvPr>
        </p:nvSpPr>
        <p:spPr>
          <a:xfrm>
            <a:off x="316679" y="121966"/>
            <a:ext cx="3735900"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dirty="0"/>
              <a:t>Login Page</a:t>
            </a:r>
            <a:endParaRPr dirty="0"/>
          </a:p>
        </p:txBody>
      </p:sp>
      <p:sp>
        <p:nvSpPr>
          <p:cNvPr id="2" name="Rectangle 1">
            <a:extLst>
              <a:ext uri="{FF2B5EF4-FFF2-40B4-BE49-F238E27FC236}">
                <a16:creationId xmlns:a16="http://schemas.microsoft.com/office/drawing/2014/main" id="{20407641-4B73-A997-E196-AA6BE1BED194}"/>
              </a:ext>
            </a:extLst>
          </p:cNvPr>
          <p:cNvSpPr/>
          <p:nvPr/>
        </p:nvSpPr>
        <p:spPr>
          <a:xfrm>
            <a:off x="7524750" y="4279490"/>
            <a:ext cx="161925"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id="{B0273444-2639-3690-6874-4EE1A3197613}"/>
              </a:ext>
            </a:extLst>
          </p:cNvPr>
          <p:cNvPicPr>
            <a:picLocks noChangeAspect="1"/>
          </p:cNvPicPr>
          <p:nvPr/>
        </p:nvPicPr>
        <p:blipFill>
          <a:blip r:embed="rId3"/>
          <a:stretch>
            <a:fillRect/>
          </a:stretch>
        </p:blipFill>
        <p:spPr>
          <a:xfrm>
            <a:off x="3278177" y="693374"/>
            <a:ext cx="2587645" cy="432816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2449504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B35A65-269A-18C5-38B6-DB5552E589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63</a:t>
            </a:fld>
            <a:endParaRPr lang="en-IN"/>
          </a:p>
        </p:txBody>
      </p:sp>
      <p:sp>
        <p:nvSpPr>
          <p:cNvPr id="4" name="Title 3">
            <a:extLst>
              <a:ext uri="{FF2B5EF4-FFF2-40B4-BE49-F238E27FC236}">
                <a16:creationId xmlns:a16="http://schemas.microsoft.com/office/drawing/2014/main" id="{CA1FACC6-A373-1304-E9FC-9B53D1EF8F56}"/>
              </a:ext>
            </a:extLst>
          </p:cNvPr>
          <p:cNvSpPr>
            <a:spLocks noGrp="1"/>
          </p:cNvSpPr>
          <p:nvPr>
            <p:ph type="title"/>
          </p:nvPr>
        </p:nvSpPr>
        <p:spPr/>
        <p:txBody>
          <a:bodyPr/>
          <a:lstStyle/>
          <a:p>
            <a:r>
              <a:rPr lang="en-IN" dirty="0"/>
              <a:t>Signup Page</a:t>
            </a:r>
          </a:p>
        </p:txBody>
      </p:sp>
      <p:pic>
        <p:nvPicPr>
          <p:cNvPr id="5" name="Picture 4">
            <a:extLst>
              <a:ext uri="{FF2B5EF4-FFF2-40B4-BE49-F238E27FC236}">
                <a16:creationId xmlns:a16="http://schemas.microsoft.com/office/drawing/2014/main" id="{30860EA7-DCF6-46AB-A7E5-C3AC9D3C82B9}"/>
              </a:ext>
            </a:extLst>
          </p:cNvPr>
          <p:cNvPicPr>
            <a:picLocks noChangeAspect="1"/>
          </p:cNvPicPr>
          <p:nvPr/>
        </p:nvPicPr>
        <p:blipFill>
          <a:blip r:embed="rId2"/>
          <a:stretch>
            <a:fillRect/>
          </a:stretch>
        </p:blipFill>
        <p:spPr>
          <a:xfrm>
            <a:off x="1420283" y="746714"/>
            <a:ext cx="2632299" cy="42748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9" name="Picture 8">
            <a:extLst>
              <a:ext uri="{FF2B5EF4-FFF2-40B4-BE49-F238E27FC236}">
                <a16:creationId xmlns:a16="http://schemas.microsoft.com/office/drawing/2014/main" id="{968A6DA5-C282-80D6-4634-62ACF8BBD8DB}"/>
              </a:ext>
            </a:extLst>
          </p:cNvPr>
          <p:cNvPicPr>
            <a:picLocks noChangeAspect="1"/>
          </p:cNvPicPr>
          <p:nvPr/>
        </p:nvPicPr>
        <p:blipFill>
          <a:blip r:embed="rId3"/>
          <a:stretch>
            <a:fillRect/>
          </a:stretch>
        </p:blipFill>
        <p:spPr>
          <a:xfrm>
            <a:off x="4918095" y="746714"/>
            <a:ext cx="2568555" cy="42748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4872783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F03765-4EFF-51ED-F54A-766C4C4AF07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64</a:t>
            </a:fld>
            <a:endParaRPr lang="en-IN"/>
          </a:p>
        </p:txBody>
      </p:sp>
      <p:sp>
        <p:nvSpPr>
          <p:cNvPr id="4" name="Title 3">
            <a:extLst>
              <a:ext uri="{FF2B5EF4-FFF2-40B4-BE49-F238E27FC236}">
                <a16:creationId xmlns:a16="http://schemas.microsoft.com/office/drawing/2014/main" id="{56E16CA4-D762-3F46-4A32-814EB8BF57AD}"/>
              </a:ext>
            </a:extLst>
          </p:cNvPr>
          <p:cNvSpPr>
            <a:spLocks noGrp="1"/>
          </p:cNvSpPr>
          <p:nvPr>
            <p:ph type="title"/>
          </p:nvPr>
        </p:nvSpPr>
        <p:spPr/>
        <p:txBody>
          <a:bodyPr/>
          <a:lstStyle/>
          <a:p>
            <a:r>
              <a:rPr lang="en-IN" dirty="0"/>
              <a:t>Profile Page</a:t>
            </a:r>
          </a:p>
        </p:txBody>
      </p:sp>
      <p:pic>
        <p:nvPicPr>
          <p:cNvPr id="7" name="Picture 6">
            <a:extLst>
              <a:ext uri="{FF2B5EF4-FFF2-40B4-BE49-F238E27FC236}">
                <a16:creationId xmlns:a16="http://schemas.microsoft.com/office/drawing/2014/main" id="{C670AEE7-962F-40DA-FBFC-1F4E59458883}"/>
              </a:ext>
            </a:extLst>
          </p:cNvPr>
          <p:cNvPicPr>
            <a:picLocks noChangeAspect="1"/>
          </p:cNvPicPr>
          <p:nvPr/>
        </p:nvPicPr>
        <p:blipFill>
          <a:blip r:embed="rId2"/>
          <a:stretch>
            <a:fillRect/>
          </a:stretch>
        </p:blipFill>
        <p:spPr>
          <a:xfrm>
            <a:off x="3290893" y="685800"/>
            <a:ext cx="2562213" cy="435530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7718590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C219A7-DFBC-AC3F-5BC7-887AF957F00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65</a:t>
            </a:fld>
            <a:endParaRPr lang="en-IN"/>
          </a:p>
        </p:txBody>
      </p:sp>
      <p:sp>
        <p:nvSpPr>
          <p:cNvPr id="4" name="Title 3">
            <a:extLst>
              <a:ext uri="{FF2B5EF4-FFF2-40B4-BE49-F238E27FC236}">
                <a16:creationId xmlns:a16="http://schemas.microsoft.com/office/drawing/2014/main" id="{33B5DC87-0F2C-D90B-0919-9F77CEB296A7}"/>
              </a:ext>
            </a:extLst>
          </p:cNvPr>
          <p:cNvSpPr>
            <a:spLocks noGrp="1"/>
          </p:cNvSpPr>
          <p:nvPr>
            <p:ph type="title"/>
          </p:nvPr>
        </p:nvSpPr>
        <p:spPr/>
        <p:txBody>
          <a:bodyPr/>
          <a:lstStyle/>
          <a:p>
            <a:r>
              <a:rPr lang="en-IN" dirty="0"/>
              <a:t>Menu Page</a:t>
            </a:r>
          </a:p>
        </p:txBody>
      </p:sp>
      <p:pic>
        <p:nvPicPr>
          <p:cNvPr id="5" name="Picture 4">
            <a:extLst>
              <a:ext uri="{FF2B5EF4-FFF2-40B4-BE49-F238E27FC236}">
                <a16:creationId xmlns:a16="http://schemas.microsoft.com/office/drawing/2014/main" id="{37629558-F517-B2F5-5469-C0264ADCB770}"/>
              </a:ext>
            </a:extLst>
          </p:cNvPr>
          <p:cNvPicPr>
            <a:picLocks noChangeAspect="1"/>
          </p:cNvPicPr>
          <p:nvPr/>
        </p:nvPicPr>
        <p:blipFill>
          <a:blip r:embed="rId2"/>
          <a:stretch>
            <a:fillRect/>
          </a:stretch>
        </p:blipFill>
        <p:spPr>
          <a:xfrm>
            <a:off x="3177540" y="685800"/>
            <a:ext cx="2702560" cy="435530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7118052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56"/>
          <p:cNvSpPr txBox="1">
            <a:spLocks noGrp="1"/>
          </p:cNvSpPr>
          <p:nvPr>
            <p:ph type="title"/>
          </p:nvPr>
        </p:nvSpPr>
        <p:spPr>
          <a:xfrm>
            <a:off x="316679" y="121966"/>
            <a:ext cx="3735900"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dirty="0"/>
              <a:t>Home Page</a:t>
            </a:r>
            <a:endParaRPr dirty="0"/>
          </a:p>
        </p:txBody>
      </p:sp>
      <p:sp>
        <p:nvSpPr>
          <p:cNvPr id="2" name="Rectangle 1">
            <a:extLst>
              <a:ext uri="{FF2B5EF4-FFF2-40B4-BE49-F238E27FC236}">
                <a16:creationId xmlns:a16="http://schemas.microsoft.com/office/drawing/2014/main" id="{24BC0A7F-B570-6F91-CF9B-C263755BEF31}"/>
              </a:ext>
            </a:extLst>
          </p:cNvPr>
          <p:cNvSpPr/>
          <p:nvPr/>
        </p:nvSpPr>
        <p:spPr>
          <a:xfrm>
            <a:off x="7555675" y="3298415"/>
            <a:ext cx="102425"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630F1B76-96A0-91AE-F7BA-B4DDEE0861A8}"/>
              </a:ext>
            </a:extLst>
          </p:cNvPr>
          <p:cNvSpPr/>
          <p:nvPr/>
        </p:nvSpPr>
        <p:spPr>
          <a:xfrm>
            <a:off x="7589043" y="2918100"/>
            <a:ext cx="69057"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D1608F6E-140A-1393-1BFD-9FCF072F4703}"/>
              </a:ext>
            </a:extLst>
          </p:cNvPr>
          <p:cNvSpPr/>
          <p:nvPr/>
        </p:nvSpPr>
        <p:spPr>
          <a:xfrm>
            <a:off x="6797637" y="1090613"/>
            <a:ext cx="161925" cy="2270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Picture 5">
            <a:extLst>
              <a:ext uri="{FF2B5EF4-FFF2-40B4-BE49-F238E27FC236}">
                <a16:creationId xmlns:a16="http://schemas.microsoft.com/office/drawing/2014/main" id="{58737C3F-B26E-CE9A-3BA9-60C553822C41}"/>
              </a:ext>
            </a:extLst>
          </p:cNvPr>
          <p:cNvPicPr>
            <a:picLocks noChangeAspect="1"/>
          </p:cNvPicPr>
          <p:nvPr/>
        </p:nvPicPr>
        <p:blipFill>
          <a:blip r:embed="rId3"/>
          <a:stretch>
            <a:fillRect/>
          </a:stretch>
        </p:blipFill>
        <p:spPr>
          <a:xfrm>
            <a:off x="3294092" y="685782"/>
            <a:ext cx="2555816" cy="441199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40674663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56"/>
          <p:cNvSpPr txBox="1">
            <a:spLocks noGrp="1"/>
          </p:cNvSpPr>
          <p:nvPr>
            <p:ph type="title"/>
          </p:nvPr>
        </p:nvSpPr>
        <p:spPr>
          <a:xfrm>
            <a:off x="316678" y="121966"/>
            <a:ext cx="4177171"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dirty="0"/>
              <a:t>Search/Voice Search</a:t>
            </a:r>
            <a:endParaRPr dirty="0"/>
          </a:p>
        </p:txBody>
      </p:sp>
      <p:sp>
        <p:nvSpPr>
          <p:cNvPr id="6" name="Rectangle 5">
            <a:extLst>
              <a:ext uri="{FF2B5EF4-FFF2-40B4-BE49-F238E27FC236}">
                <a16:creationId xmlns:a16="http://schemas.microsoft.com/office/drawing/2014/main" id="{BB552F0A-3DB7-EE5B-03E7-02D32C388F76}"/>
              </a:ext>
            </a:extLst>
          </p:cNvPr>
          <p:cNvSpPr/>
          <p:nvPr/>
        </p:nvSpPr>
        <p:spPr>
          <a:xfrm>
            <a:off x="8562975" y="2056990"/>
            <a:ext cx="83344"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a:extLst>
              <a:ext uri="{FF2B5EF4-FFF2-40B4-BE49-F238E27FC236}">
                <a16:creationId xmlns:a16="http://schemas.microsoft.com/office/drawing/2014/main" id="{79BFCB38-4765-02E0-DF2F-9AEC2A94BE84}"/>
              </a:ext>
            </a:extLst>
          </p:cNvPr>
          <p:cNvPicPr>
            <a:picLocks noChangeAspect="1"/>
          </p:cNvPicPr>
          <p:nvPr/>
        </p:nvPicPr>
        <p:blipFill>
          <a:blip r:embed="rId3"/>
          <a:stretch>
            <a:fillRect/>
          </a:stretch>
        </p:blipFill>
        <p:spPr>
          <a:xfrm>
            <a:off x="1392438" y="688054"/>
            <a:ext cx="2559050" cy="438682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Picture 6">
            <a:extLst>
              <a:ext uri="{FF2B5EF4-FFF2-40B4-BE49-F238E27FC236}">
                <a16:creationId xmlns:a16="http://schemas.microsoft.com/office/drawing/2014/main" id="{9DF00A49-4470-6531-2161-E7CFED9A3920}"/>
              </a:ext>
            </a:extLst>
          </p:cNvPr>
          <p:cNvPicPr>
            <a:picLocks noChangeAspect="1"/>
          </p:cNvPicPr>
          <p:nvPr/>
        </p:nvPicPr>
        <p:blipFill>
          <a:blip r:embed="rId4"/>
          <a:stretch>
            <a:fillRect/>
          </a:stretch>
        </p:blipFill>
        <p:spPr>
          <a:xfrm>
            <a:off x="4994394" y="688054"/>
            <a:ext cx="2638672" cy="438682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6759791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56"/>
          <p:cNvSpPr txBox="1">
            <a:spLocks noGrp="1"/>
          </p:cNvSpPr>
          <p:nvPr>
            <p:ph type="title"/>
          </p:nvPr>
        </p:nvSpPr>
        <p:spPr>
          <a:xfrm>
            <a:off x="316679" y="121966"/>
            <a:ext cx="3735900"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dirty="0"/>
              <a:t>Filter &amp; Sorting</a:t>
            </a:r>
            <a:endParaRPr dirty="0"/>
          </a:p>
        </p:txBody>
      </p:sp>
      <p:pic>
        <p:nvPicPr>
          <p:cNvPr id="4" name="Picture 3">
            <a:extLst>
              <a:ext uri="{FF2B5EF4-FFF2-40B4-BE49-F238E27FC236}">
                <a16:creationId xmlns:a16="http://schemas.microsoft.com/office/drawing/2014/main" id="{2044727C-4FDA-37A8-EBDA-EAB8BF493590}"/>
              </a:ext>
            </a:extLst>
          </p:cNvPr>
          <p:cNvPicPr>
            <a:picLocks noChangeAspect="1"/>
          </p:cNvPicPr>
          <p:nvPr/>
        </p:nvPicPr>
        <p:blipFill>
          <a:blip r:embed="rId3"/>
          <a:stretch>
            <a:fillRect/>
          </a:stretch>
        </p:blipFill>
        <p:spPr>
          <a:xfrm>
            <a:off x="3286545" y="701534"/>
            <a:ext cx="2570909" cy="4320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1651444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56"/>
          <p:cNvSpPr txBox="1">
            <a:spLocks noGrp="1"/>
          </p:cNvSpPr>
          <p:nvPr>
            <p:ph type="title"/>
          </p:nvPr>
        </p:nvSpPr>
        <p:spPr>
          <a:xfrm>
            <a:off x="316679" y="121966"/>
            <a:ext cx="3735900"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dirty="0"/>
              <a:t>Add to cart</a:t>
            </a:r>
            <a:endParaRPr dirty="0"/>
          </a:p>
        </p:txBody>
      </p:sp>
      <p:pic>
        <p:nvPicPr>
          <p:cNvPr id="4" name="Picture 3">
            <a:extLst>
              <a:ext uri="{FF2B5EF4-FFF2-40B4-BE49-F238E27FC236}">
                <a16:creationId xmlns:a16="http://schemas.microsoft.com/office/drawing/2014/main" id="{ECE914B2-C4CC-DDD2-D4E4-C83A98496A91}"/>
              </a:ext>
            </a:extLst>
          </p:cNvPr>
          <p:cNvPicPr>
            <a:picLocks noChangeAspect="1"/>
          </p:cNvPicPr>
          <p:nvPr/>
        </p:nvPicPr>
        <p:blipFill>
          <a:blip r:embed="rId3"/>
          <a:stretch>
            <a:fillRect/>
          </a:stretch>
        </p:blipFill>
        <p:spPr>
          <a:xfrm>
            <a:off x="3271829" y="693717"/>
            <a:ext cx="2600341" cy="438628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572017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38"/>
          <p:cNvSpPr txBox="1">
            <a:spLocks noGrp="1"/>
          </p:cNvSpPr>
          <p:nvPr>
            <p:ph type="title"/>
          </p:nvPr>
        </p:nvSpPr>
        <p:spPr>
          <a:xfrm>
            <a:off x="316674" y="121975"/>
            <a:ext cx="4255200"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dirty="0"/>
              <a:t>Porter's Five Forces Analysis</a:t>
            </a:r>
            <a:endParaRPr dirty="0"/>
          </a:p>
        </p:txBody>
      </p:sp>
      <p:graphicFrame>
        <p:nvGraphicFramePr>
          <p:cNvPr id="2" name="Table 2">
            <a:extLst>
              <a:ext uri="{FF2B5EF4-FFF2-40B4-BE49-F238E27FC236}">
                <a16:creationId xmlns:a16="http://schemas.microsoft.com/office/drawing/2014/main" id="{5A31AB9A-E999-4254-05B1-AA03D38A6DC9}"/>
              </a:ext>
            </a:extLst>
          </p:cNvPr>
          <p:cNvGraphicFramePr>
            <a:graphicFrameLocks noGrp="1"/>
          </p:cNvGraphicFramePr>
          <p:nvPr>
            <p:extLst>
              <p:ext uri="{D42A27DB-BD31-4B8C-83A1-F6EECF244321}">
                <p14:modId xmlns:p14="http://schemas.microsoft.com/office/powerpoint/2010/main" val="493349169"/>
              </p:ext>
            </p:extLst>
          </p:nvPr>
        </p:nvGraphicFramePr>
        <p:xfrm>
          <a:off x="157396" y="689549"/>
          <a:ext cx="8821712" cy="4192418"/>
        </p:xfrm>
        <a:graphic>
          <a:graphicData uri="http://schemas.openxmlformats.org/drawingml/2006/table">
            <a:tbl>
              <a:tblPr firstRow="1" bandRow="1">
                <a:effectLst>
                  <a:outerShdw blurRad="50800" dist="38100" dir="5400000" algn="t" rotWithShape="0">
                    <a:prstClr val="black">
                      <a:alpha val="40000"/>
                    </a:prstClr>
                  </a:outerShdw>
                </a:effectLst>
                <a:tableStyleId>{ADEF916E-E4ED-461B-B27E-FC02062E6889}</a:tableStyleId>
              </a:tblPr>
              <a:tblGrid>
                <a:gridCol w="4272197">
                  <a:extLst>
                    <a:ext uri="{9D8B030D-6E8A-4147-A177-3AD203B41FA5}">
                      <a16:colId xmlns:a16="http://schemas.microsoft.com/office/drawing/2014/main" val="2383643554"/>
                    </a:ext>
                  </a:extLst>
                </a:gridCol>
                <a:gridCol w="4549515">
                  <a:extLst>
                    <a:ext uri="{9D8B030D-6E8A-4147-A177-3AD203B41FA5}">
                      <a16:colId xmlns:a16="http://schemas.microsoft.com/office/drawing/2014/main" val="3154551047"/>
                    </a:ext>
                  </a:extLst>
                </a:gridCol>
              </a:tblGrid>
              <a:tr h="565858">
                <a:tc>
                  <a:txBody>
                    <a:bodyPr/>
                    <a:lstStyle/>
                    <a:p>
                      <a:pPr algn="ctr"/>
                      <a:r>
                        <a:rPr lang="en-IN" b="1" dirty="0">
                          <a:latin typeface="Calibri" panose="020F0502020204030204" pitchFamily="34" charset="0"/>
                          <a:cs typeface="Calibri" panose="020F0502020204030204" pitchFamily="34" charset="0"/>
                        </a:rPr>
                        <a:t>Five Forces</a:t>
                      </a:r>
                    </a:p>
                  </a:txBody>
                  <a:tcPr>
                    <a:gradFill>
                      <a:gsLst>
                        <a:gs pos="43000">
                          <a:schemeClr val="accent2">
                            <a:lumMod val="5000"/>
                            <a:lumOff val="95000"/>
                          </a:schemeClr>
                        </a:gs>
                        <a:gs pos="20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tcPr>
                </a:tc>
                <a:tc>
                  <a:txBody>
                    <a:bodyPr/>
                    <a:lstStyle/>
                    <a:p>
                      <a:pPr algn="ctr"/>
                      <a:r>
                        <a:rPr lang="en-IN" b="1" dirty="0">
                          <a:latin typeface="Calibri" panose="020F0502020204030204" pitchFamily="34" charset="0"/>
                          <a:cs typeface="Calibri" panose="020F0502020204030204" pitchFamily="34" charset="0"/>
                        </a:rPr>
                        <a:t>Analysis</a:t>
                      </a:r>
                    </a:p>
                  </a:txBody>
                  <a:tcPr>
                    <a:gradFill>
                      <a:gsLst>
                        <a:gs pos="43000">
                          <a:schemeClr val="accent2">
                            <a:lumMod val="5000"/>
                            <a:lumOff val="95000"/>
                          </a:schemeClr>
                        </a:gs>
                        <a:gs pos="20000">
                          <a:schemeClr val="accent2">
                            <a:lumMod val="45000"/>
                            <a:lumOff val="55000"/>
                          </a:schemeClr>
                        </a:gs>
                        <a:gs pos="77000">
                          <a:schemeClr val="accent2">
                            <a:lumMod val="45000"/>
                            <a:lumOff val="55000"/>
                          </a:schemeClr>
                        </a:gs>
                        <a:gs pos="100000">
                          <a:schemeClr val="accent2">
                            <a:lumMod val="30000"/>
                            <a:lumOff val="70000"/>
                          </a:schemeClr>
                        </a:gs>
                      </a:gsLst>
                      <a:lin ang="5400000" scaled="1"/>
                    </a:gradFill>
                  </a:tcPr>
                </a:tc>
                <a:extLst>
                  <a:ext uri="{0D108BD9-81ED-4DB2-BD59-A6C34878D82A}">
                    <a16:rowId xmlns:a16="http://schemas.microsoft.com/office/drawing/2014/main" val="333945212"/>
                  </a:ext>
                </a:extLst>
              </a:tr>
              <a:tr h="914330">
                <a:tc>
                  <a:txBody>
                    <a:bodyPr/>
                    <a:lstStyle/>
                    <a:p>
                      <a:r>
                        <a:rPr lang="en-IN" sz="1200" dirty="0">
                          <a:latin typeface="Calibri" panose="020F0502020204030204" pitchFamily="34" charset="0"/>
                          <a:cs typeface="Calibri" panose="020F0502020204030204" pitchFamily="34" charset="0"/>
                        </a:rPr>
                        <a:t>Threat of New Entry(Low)</a:t>
                      </a:r>
                    </a:p>
                  </a:txBody>
                  <a:tcPr/>
                </a:tc>
                <a:tc>
                  <a:txBody>
                    <a:bodyPr/>
                    <a:lstStyle/>
                    <a:p>
                      <a:r>
                        <a:rPr lang="en-IN" sz="1200" dirty="0">
                          <a:latin typeface="Calibri" panose="020F0502020204030204" pitchFamily="34" charset="0"/>
                          <a:cs typeface="Calibri" panose="020F0502020204030204" pitchFamily="34" charset="0"/>
                        </a:rPr>
                        <a:t>It is easier to enter with minimal knowledge into with market and with a low budget. We will have huge competition. We will have barricades initially to overcome and to turn into profitable.</a:t>
                      </a:r>
                    </a:p>
                  </a:txBody>
                  <a:tcPr/>
                </a:tc>
                <a:extLst>
                  <a:ext uri="{0D108BD9-81ED-4DB2-BD59-A6C34878D82A}">
                    <a16:rowId xmlns:a16="http://schemas.microsoft.com/office/drawing/2014/main" val="3472066856"/>
                  </a:ext>
                </a:extLst>
              </a:tr>
              <a:tr h="854233">
                <a:tc>
                  <a:txBody>
                    <a:bodyPr/>
                    <a:lstStyle/>
                    <a:p>
                      <a:r>
                        <a:rPr lang="en-IN" sz="1200" b="0" dirty="0">
                          <a:latin typeface="Calibri"/>
                          <a:ea typeface="Calibri"/>
                          <a:cs typeface="Calibri"/>
                          <a:sym typeface="Calibri"/>
                        </a:rPr>
                        <a:t>Bargaining Power of Buyers(High)</a:t>
                      </a:r>
                      <a:endParaRPr lang="en-IN" sz="1200" b="0" dirty="0">
                        <a:latin typeface="Calibri" panose="020F0502020204030204" pitchFamily="34" charset="0"/>
                        <a:cs typeface="Calibri" panose="020F0502020204030204" pitchFamily="34" charset="0"/>
                      </a:endParaRPr>
                    </a:p>
                  </a:txBody>
                  <a:tcPr/>
                </a:tc>
                <a:tc>
                  <a:txBody>
                    <a:bodyPr/>
                    <a:lstStyle/>
                    <a:p>
                      <a:r>
                        <a:rPr lang="en-IN" sz="1200" dirty="0">
                          <a:latin typeface="Calibri" panose="020F0502020204030204" pitchFamily="34" charset="0"/>
                          <a:cs typeface="Calibri" panose="020F0502020204030204" pitchFamily="34" charset="0"/>
                        </a:rPr>
                        <a:t>Market have sustainable buyers. Cost switching with products being changed. Need to provide offerings for better returns. </a:t>
                      </a:r>
                    </a:p>
                  </a:txBody>
                  <a:tcPr/>
                </a:tc>
                <a:extLst>
                  <a:ext uri="{0D108BD9-81ED-4DB2-BD59-A6C34878D82A}">
                    <a16:rowId xmlns:a16="http://schemas.microsoft.com/office/drawing/2014/main" val="3765996195"/>
                  </a:ext>
                </a:extLst>
              </a:tr>
              <a:tr h="725744">
                <a:tc>
                  <a:txBody>
                    <a:bodyPr/>
                    <a:lstStyle/>
                    <a:p>
                      <a:r>
                        <a:rPr lang="en-IN" sz="1200" b="0" dirty="0">
                          <a:latin typeface="Calibri"/>
                          <a:ea typeface="Calibri"/>
                          <a:cs typeface="Calibri"/>
                          <a:sym typeface="Calibri"/>
                        </a:rPr>
                        <a:t>Threat of Substitutes(High)</a:t>
                      </a:r>
                      <a:endParaRPr lang="en-IN" sz="1200" b="0" dirty="0">
                        <a:latin typeface="Calibri" panose="020F0502020204030204" pitchFamily="34" charset="0"/>
                        <a:cs typeface="Calibri" panose="020F0502020204030204" pitchFamily="34" charset="0"/>
                      </a:endParaRPr>
                    </a:p>
                  </a:txBody>
                  <a:tcPr/>
                </a:tc>
                <a:tc>
                  <a:txBody>
                    <a:bodyPr/>
                    <a:lstStyle/>
                    <a:p>
                      <a:r>
                        <a:rPr lang="en-IN" sz="1200" dirty="0">
                          <a:latin typeface="Calibri" panose="020F0502020204030204" pitchFamily="34" charset="0"/>
                          <a:cs typeface="Calibri" panose="020F0502020204030204" pitchFamily="34" charset="0"/>
                        </a:rPr>
                        <a:t>Being high branded items can be substituted with lower quality food. Delivery substitutions with low quality will have high impact</a:t>
                      </a:r>
                    </a:p>
                  </a:txBody>
                  <a:tcPr/>
                </a:tc>
                <a:extLst>
                  <a:ext uri="{0D108BD9-81ED-4DB2-BD59-A6C34878D82A}">
                    <a16:rowId xmlns:a16="http://schemas.microsoft.com/office/drawing/2014/main" val="3072404489"/>
                  </a:ext>
                </a:extLst>
              </a:tr>
              <a:tr h="566395">
                <a:tc>
                  <a:txBody>
                    <a:bodyPr/>
                    <a:lstStyle/>
                    <a:p>
                      <a:r>
                        <a:rPr lang="en-IN" sz="1200" b="0" dirty="0">
                          <a:latin typeface="Calibri"/>
                          <a:ea typeface="Calibri"/>
                          <a:cs typeface="Calibri"/>
                          <a:sym typeface="Calibri"/>
                        </a:rPr>
                        <a:t>Bargaining Power of Suppliers(Medium)</a:t>
                      </a:r>
                      <a:endParaRPr lang="en-IN" sz="1200" b="0" dirty="0">
                        <a:latin typeface="Calibri" panose="020F0502020204030204" pitchFamily="34" charset="0"/>
                        <a:cs typeface="Calibri" panose="020F0502020204030204" pitchFamily="34" charset="0"/>
                      </a:endParaRPr>
                    </a:p>
                  </a:txBody>
                  <a:tcPr/>
                </a:tc>
                <a:tc>
                  <a:txBody>
                    <a:bodyPr/>
                    <a:lstStyle/>
                    <a:p>
                      <a:r>
                        <a:rPr lang="en-IN" sz="1200" dirty="0">
                          <a:latin typeface="Calibri" panose="020F0502020204030204" pitchFamily="34" charset="0"/>
                          <a:cs typeface="Calibri" panose="020F0502020204030204" pitchFamily="34" charset="0"/>
                        </a:rPr>
                        <a:t>Supplier loyalty switches for more offerings from competitors</a:t>
                      </a:r>
                      <a:endParaRPr lang="en-IN" sz="12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34189365"/>
                  </a:ext>
                </a:extLst>
              </a:tr>
              <a:tr h="565858">
                <a:tc>
                  <a:txBody>
                    <a:bodyPr/>
                    <a:lstStyle/>
                    <a:p>
                      <a:r>
                        <a:rPr lang="en-IN" sz="1200" b="0" dirty="0">
                          <a:latin typeface="Calibri"/>
                          <a:ea typeface="Calibri"/>
                          <a:cs typeface="Calibri"/>
                          <a:sym typeface="Calibri"/>
                        </a:rPr>
                        <a:t>Competitive Rivalry(High)</a:t>
                      </a:r>
                      <a:endParaRPr lang="en-IN" sz="1200" b="0" dirty="0">
                        <a:latin typeface="Calibri" panose="020F0502020204030204" pitchFamily="34" charset="0"/>
                        <a:cs typeface="Calibri" panose="020F0502020204030204" pitchFamily="34" charset="0"/>
                      </a:endParaRPr>
                    </a:p>
                  </a:txBody>
                  <a:tcPr/>
                </a:tc>
                <a:tc>
                  <a:txBody>
                    <a:bodyPr/>
                    <a:lstStyle/>
                    <a:p>
                      <a:r>
                        <a:rPr lang="en-IN" sz="1200" b="0" dirty="0">
                          <a:latin typeface="Calibri" panose="020F0502020204030204" pitchFamily="34" charset="0"/>
                          <a:cs typeface="Calibri" panose="020F0502020204030204" pitchFamily="34" charset="0"/>
                        </a:rPr>
                        <a:t>High market competitive rivalry with low offerings</a:t>
                      </a:r>
                    </a:p>
                  </a:txBody>
                  <a:tcPr/>
                </a:tc>
                <a:extLst>
                  <a:ext uri="{0D108BD9-81ED-4DB2-BD59-A6C34878D82A}">
                    <a16:rowId xmlns:a16="http://schemas.microsoft.com/office/drawing/2014/main" val="2413440191"/>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56"/>
          <p:cNvSpPr txBox="1">
            <a:spLocks noGrp="1"/>
          </p:cNvSpPr>
          <p:nvPr>
            <p:ph type="title"/>
          </p:nvPr>
        </p:nvSpPr>
        <p:spPr>
          <a:xfrm>
            <a:off x="316679" y="121966"/>
            <a:ext cx="3735900"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dirty="0"/>
              <a:t>Cart</a:t>
            </a:r>
            <a:endParaRPr dirty="0"/>
          </a:p>
        </p:txBody>
      </p:sp>
      <p:pic>
        <p:nvPicPr>
          <p:cNvPr id="3" name="Picture 2">
            <a:extLst>
              <a:ext uri="{FF2B5EF4-FFF2-40B4-BE49-F238E27FC236}">
                <a16:creationId xmlns:a16="http://schemas.microsoft.com/office/drawing/2014/main" id="{16A6302A-7185-EB9F-04C0-D3F0E7860A48}"/>
              </a:ext>
            </a:extLst>
          </p:cNvPr>
          <p:cNvPicPr>
            <a:picLocks noChangeAspect="1"/>
          </p:cNvPicPr>
          <p:nvPr/>
        </p:nvPicPr>
        <p:blipFill>
          <a:blip r:embed="rId3"/>
          <a:stretch>
            <a:fillRect/>
          </a:stretch>
        </p:blipFill>
        <p:spPr>
          <a:xfrm>
            <a:off x="3287718" y="664307"/>
            <a:ext cx="2568563" cy="435722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0127677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7811C5-8AFD-BB78-5935-F57CE5443D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71</a:t>
            </a:fld>
            <a:endParaRPr lang="en-IN"/>
          </a:p>
        </p:txBody>
      </p:sp>
      <p:sp>
        <p:nvSpPr>
          <p:cNvPr id="4" name="Title 3">
            <a:extLst>
              <a:ext uri="{FF2B5EF4-FFF2-40B4-BE49-F238E27FC236}">
                <a16:creationId xmlns:a16="http://schemas.microsoft.com/office/drawing/2014/main" id="{3B69B6D8-74C4-7557-B0F2-DB1D64856252}"/>
              </a:ext>
            </a:extLst>
          </p:cNvPr>
          <p:cNvSpPr>
            <a:spLocks noGrp="1"/>
          </p:cNvSpPr>
          <p:nvPr>
            <p:ph type="title"/>
          </p:nvPr>
        </p:nvSpPr>
        <p:spPr/>
        <p:txBody>
          <a:bodyPr/>
          <a:lstStyle/>
          <a:p>
            <a:r>
              <a:rPr lang="en-IN" dirty="0"/>
              <a:t>Empty cart</a:t>
            </a:r>
          </a:p>
        </p:txBody>
      </p:sp>
      <p:pic>
        <p:nvPicPr>
          <p:cNvPr id="5" name="Picture 4">
            <a:extLst>
              <a:ext uri="{FF2B5EF4-FFF2-40B4-BE49-F238E27FC236}">
                <a16:creationId xmlns:a16="http://schemas.microsoft.com/office/drawing/2014/main" id="{8F323DD0-DD37-01CF-378F-9269922E8DC0}"/>
              </a:ext>
            </a:extLst>
          </p:cNvPr>
          <p:cNvPicPr>
            <a:picLocks noChangeAspect="1"/>
          </p:cNvPicPr>
          <p:nvPr/>
        </p:nvPicPr>
        <p:blipFill>
          <a:blip r:embed="rId2"/>
          <a:stretch>
            <a:fillRect/>
          </a:stretch>
        </p:blipFill>
        <p:spPr>
          <a:xfrm>
            <a:off x="3294112" y="656495"/>
            <a:ext cx="2555776" cy="444011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7652987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56"/>
          <p:cNvSpPr txBox="1">
            <a:spLocks noGrp="1"/>
          </p:cNvSpPr>
          <p:nvPr>
            <p:ph type="title"/>
          </p:nvPr>
        </p:nvSpPr>
        <p:spPr>
          <a:xfrm>
            <a:off x="316678" y="121966"/>
            <a:ext cx="4624802"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dirty="0"/>
              <a:t>Payment page</a:t>
            </a:r>
            <a:endParaRPr dirty="0"/>
          </a:p>
        </p:txBody>
      </p:sp>
      <p:sp>
        <p:nvSpPr>
          <p:cNvPr id="4" name="Rectangle 3">
            <a:extLst>
              <a:ext uri="{FF2B5EF4-FFF2-40B4-BE49-F238E27FC236}">
                <a16:creationId xmlns:a16="http://schemas.microsoft.com/office/drawing/2014/main" id="{57A456A8-219A-AFC0-818F-3FE15F08BCD8}"/>
              </a:ext>
            </a:extLst>
          </p:cNvPr>
          <p:cNvSpPr/>
          <p:nvPr/>
        </p:nvSpPr>
        <p:spPr>
          <a:xfrm>
            <a:off x="6067426" y="4301781"/>
            <a:ext cx="366712" cy="63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a:extLst>
              <a:ext uri="{FF2B5EF4-FFF2-40B4-BE49-F238E27FC236}">
                <a16:creationId xmlns:a16="http://schemas.microsoft.com/office/drawing/2014/main" id="{06C77741-160C-E1FB-701A-D321CA5F3B0E}"/>
              </a:ext>
            </a:extLst>
          </p:cNvPr>
          <p:cNvPicPr>
            <a:picLocks noChangeAspect="1"/>
          </p:cNvPicPr>
          <p:nvPr/>
        </p:nvPicPr>
        <p:blipFill>
          <a:blip r:embed="rId3"/>
          <a:stretch>
            <a:fillRect/>
          </a:stretch>
        </p:blipFill>
        <p:spPr>
          <a:xfrm>
            <a:off x="3300466" y="701961"/>
            <a:ext cx="2543068" cy="438683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9760350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56"/>
          <p:cNvSpPr txBox="1">
            <a:spLocks noGrp="1"/>
          </p:cNvSpPr>
          <p:nvPr>
            <p:ph type="title"/>
          </p:nvPr>
        </p:nvSpPr>
        <p:spPr>
          <a:xfrm>
            <a:off x="316679" y="121966"/>
            <a:ext cx="3735900"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dirty="0"/>
              <a:t>Delivery/Order tracking</a:t>
            </a:r>
            <a:endParaRPr dirty="0"/>
          </a:p>
        </p:txBody>
      </p:sp>
      <p:sp>
        <p:nvSpPr>
          <p:cNvPr id="4" name="Rectangle 3">
            <a:extLst>
              <a:ext uri="{FF2B5EF4-FFF2-40B4-BE49-F238E27FC236}">
                <a16:creationId xmlns:a16="http://schemas.microsoft.com/office/drawing/2014/main" id="{70F66341-9EB7-A2C6-3C8C-B5F96C96670E}"/>
              </a:ext>
            </a:extLst>
          </p:cNvPr>
          <p:cNvSpPr/>
          <p:nvPr/>
        </p:nvSpPr>
        <p:spPr>
          <a:xfrm>
            <a:off x="7393750" y="981075"/>
            <a:ext cx="83375" cy="219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a:extLst>
              <a:ext uri="{FF2B5EF4-FFF2-40B4-BE49-F238E27FC236}">
                <a16:creationId xmlns:a16="http://schemas.microsoft.com/office/drawing/2014/main" id="{603B4DA4-06B8-2D2D-F79D-0B0212E6E172}"/>
              </a:ext>
            </a:extLst>
          </p:cNvPr>
          <p:cNvPicPr>
            <a:picLocks noChangeAspect="1"/>
          </p:cNvPicPr>
          <p:nvPr/>
        </p:nvPicPr>
        <p:blipFill>
          <a:blip r:embed="rId3"/>
          <a:stretch>
            <a:fillRect/>
          </a:stretch>
        </p:blipFill>
        <p:spPr>
          <a:xfrm>
            <a:off x="3257479" y="672125"/>
            <a:ext cx="2629042" cy="44323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8530632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56"/>
          <p:cNvSpPr txBox="1">
            <a:spLocks noGrp="1"/>
          </p:cNvSpPr>
          <p:nvPr>
            <p:ph type="title"/>
          </p:nvPr>
        </p:nvSpPr>
        <p:spPr>
          <a:xfrm>
            <a:off x="316679" y="121966"/>
            <a:ext cx="3735900"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dirty="0"/>
              <a:t>Feedback</a:t>
            </a:r>
            <a:endParaRPr dirty="0"/>
          </a:p>
        </p:txBody>
      </p:sp>
      <p:pic>
        <p:nvPicPr>
          <p:cNvPr id="4" name="Picture 3">
            <a:extLst>
              <a:ext uri="{FF2B5EF4-FFF2-40B4-BE49-F238E27FC236}">
                <a16:creationId xmlns:a16="http://schemas.microsoft.com/office/drawing/2014/main" id="{0B15F2DF-EB91-EB3A-DFE5-00BBE83EC7E0}"/>
              </a:ext>
            </a:extLst>
          </p:cNvPr>
          <p:cNvPicPr>
            <a:picLocks noChangeAspect="1"/>
          </p:cNvPicPr>
          <p:nvPr/>
        </p:nvPicPr>
        <p:blipFill>
          <a:blip r:embed="rId3"/>
          <a:stretch>
            <a:fillRect/>
          </a:stretch>
        </p:blipFill>
        <p:spPr>
          <a:xfrm>
            <a:off x="3284535" y="672122"/>
            <a:ext cx="2574929" cy="441569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2379703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56"/>
          <p:cNvSpPr txBox="1">
            <a:spLocks noGrp="1"/>
          </p:cNvSpPr>
          <p:nvPr>
            <p:ph type="title"/>
          </p:nvPr>
        </p:nvSpPr>
        <p:spPr>
          <a:xfrm>
            <a:off x="316679" y="121966"/>
            <a:ext cx="3735900"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dirty="0"/>
              <a:t>Help/support</a:t>
            </a:r>
            <a:endParaRPr dirty="0"/>
          </a:p>
        </p:txBody>
      </p:sp>
      <p:pic>
        <p:nvPicPr>
          <p:cNvPr id="3" name="Picture 2">
            <a:extLst>
              <a:ext uri="{FF2B5EF4-FFF2-40B4-BE49-F238E27FC236}">
                <a16:creationId xmlns:a16="http://schemas.microsoft.com/office/drawing/2014/main" id="{8DBEF686-6688-1721-B79B-2649682A6003}"/>
              </a:ext>
            </a:extLst>
          </p:cNvPr>
          <p:cNvPicPr>
            <a:picLocks noChangeAspect="1"/>
          </p:cNvPicPr>
          <p:nvPr/>
        </p:nvPicPr>
        <p:blipFill>
          <a:blip r:embed="rId3"/>
          <a:stretch>
            <a:fillRect/>
          </a:stretch>
        </p:blipFill>
        <p:spPr>
          <a:xfrm>
            <a:off x="3273456" y="664310"/>
            <a:ext cx="2597088" cy="44323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0701576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56"/>
          <p:cNvSpPr txBox="1">
            <a:spLocks noGrp="1"/>
          </p:cNvSpPr>
          <p:nvPr>
            <p:ph type="title"/>
          </p:nvPr>
        </p:nvSpPr>
        <p:spPr>
          <a:xfrm>
            <a:off x="316679" y="121966"/>
            <a:ext cx="3735900"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dirty="0"/>
              <a:t>Cutlery Menu</a:t>
            </a:r>
            <a:endParaRPr dirty="0"/>
          </a:p>
        </p:txBody>
      </p:sp>
      <p:pic>
        <p:nvPicPr>
          <p:cNvPr id="4" name="Picture 3">
            <a:extLst>
              <a:ext uri="{FF2B5EF4-FFF2-40B4-BE49-F238E27FC236}">
                <a16:creationId xmlns:a16="http://schemas.microsoft.com/office/drawing/2014/main" id="{28B09ECD-2C94-3D50-17EA-C3DE0197DCAD}"/>
              </a:ext>
            </a:extLst>
          </p:cNvPr>
          <p:cNvPicPr>
            <a:picLocks noChangeAspect="1"/>
          </p:cNvPicPr>
          <p:nvPr/>
        </p:nvPicPr>
        <p:blipFill>
          <a:blip r:embed="rId3"/>
          <a:stretch>
            <a:fillRect/>
          </a:stretch>
        </p:blipFill>
        <p:spPr>
          <a:xfrm>
            <a:off x="3249477" y="656494"/>
            <a:ext cx="2645046" cy="445574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5156661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E7465C-78A3-A904-EBAB-19E6EA783F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77</a:t>
            </a:fld>
            <a:endParaRPr lang="en-IN"/>
          </a:p>
        </p:txBody>
      </p:sp>
      <p:sp>
        <p:nvSpPr>
          <p:cNvPr id="4" name="Title 3">
            <a:extLst>
              <a:ext uri="{FF2B5EF4-FFF2-40B4-BE49-F238E27FC236}">
                <a16:creationId xmlns:a16="http://schemas.microsoft.com/office/drawing/2014/main" id="{14D34957-2C4B-636E-8349-590A300A4ABC}"/>
              </a:ext>
            </a:extLst>
          </p:cNvPr>
          <p:cNvSpPr>
            <a:spLocks noGrp="1"/>
          </p:cNvSpPr>
          <p:nvPr>
            <p:ph type="title"/>
          </p:nvPr>
        </p:nvSpPr>
        <p:spPr/>
        <p:txBody>
          <a:bodyPr/>
          <a:lstStyle/>
          <a:p>
            <a:r>
              <a:rPr lang="en-IN" dirty="0"/>
              <a:t>Supplier Page</a:t>
            </a:r>
          </a:p>
        </p:txBody>
      </p:sp>
      <p:pic>
        <p:nvPicPr>
          <p:cNvPr id="6" name="Picture 5">
            <a:extLst>
              <a:ext uri="{FF2B5EF4-FFF2-40B4-BE49-F238E27FC236}">
                <a16:creationId xmlns:a16="http://schemas.microsoft.com/office/drawing/2014/main" id="{D087E418-C8D0-B96C-A2CC-1C78A82FB1B3}"/>
              </a:ext>
            </a:extLst>
          </p:cNvPr>
          <p:cNvPicPr>
            <a:picLocks noChangeAspect="1"/>
          </p:cNvPicPr>
          <p:nvPr/>
        </p:nvPicPr>
        <p:blipFill>
          <a:blip r:embed="rId2"/>
          <a:stretch>
            <a:fillRect/>
          </a:stretch>
        </p:blipFill>
        <p:spPr>
          <a:xfrm>
            <a:off x="3300501" y="672125"/>
            <a:ext cx="2542997" cy="44323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6901782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358D28-7691-D839-E7EE-F8D6002811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78</a:t>
            </a:fld>
            <a:endParaRPr lang="en-IN"/>
          </a:p>
        </p:txBody>
      </p:sp>
      <p:sp>
        <p:nvSpPr>
          <p:cNvPr id="4" name="Title 3">
            <a:extLst>
              <a:ext uri="{FF2B5EF4-FFF2-40B4-BE49-F238E27FC236}">
                <a16:creationId xmlns:a16="http://schemas.microsoft.com/office/drawing/2014/main" id="{45090597-EB38-1199-E422-F584334A2297}"/>
              </a:ext>
            </a:extLst>
          </p:cNvPr>
          <p:cNvSpPr>
            <a:spLocks noGrp="1"/>
          </p:cNvSpPr>
          <p:nvPr>
            <p:ph type="title"/>
          </p:nvPr>
        </p:nvSpPr>
        <p:spPr>
          <a:xfrm>
            <a:off x="316679" y="121966"/>
            <a:ext cx="4255321" cy="382564"/>
          </a:xfrm>
        </p:spPr>
        <p:txBody>
          <a:bodyPr/>
          <a:lstStyle/>
          <a:p>
            <a:r>
              <a:rPr lang="en-IN" dirty="0"/>
              <a:t>Delivery person/Rider Page</a:t>
            </a:r>
          </a:p>
        </p:txBody>
      </p:sp>
      <p:pic>
        <p:nvPicPr>
          <p:cNvPr id="5" name="Picture 4">
            <a:extLst>
              <a:ext uri="{FF2B5EF4-FFF2-40B4-BE49-F238E27FC236}">
                <a16:creationId xmlns:a16="http://schemas.microsoft.com/office/drawing/2014/main" id="{5E107761-8948-6E07-147B-CEDBED206704}"/>
              </a:ext>
            </a:extLst>
          </p:cNvPr>
          <p:cNvPicPr>
            <a:picLocks noChangeAspect="1"/>
          </p:cNvPicPr>
          <p:nvPr/>
        </p:nvPicPr>
        <p:blipFill>
          <a:blip r:embed="rId2"/>
          <a:stretch>
            <a:fillRect/>
          </a:stretch>
        </p:blipFill>
        <p:spPr>
          <a:xfrm>
            <a:off x="3300466" y="664306"/>
            <a:ext cx="2543068" cy="440806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9230018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59"/>
          <p:cNvSpPr txBox="1"/>
          <p:nvPr/>
        </p:nvSpPr>
        <p:spPr>
          <a:xfrm>
            <a:off x="194775" y="133275"/>
            <a:ext cx="6899100" cy="399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IN" sz="2400" dirty="0">
                <a:solidFill>
                  <a:srgbClr val="FFFFFF"/>
                </a:solidFill>
                <a:latin typeface="Proxima Nova" panose="020B0604020202020204" charset="0"/>
                <a:cs typeface="Calibri" panose="020F0502020204030204" pitchFamily="34" charset="0"/>
              </a:rPr>
              <a:t>Navigational Flow</a:t>
            </a:r>
            <a:endParaRPr sz="2400" dirty="0">
              <a:solidFill>
                <a:srgbClr val="FFFFFF"/>
              </a:solidFill>
              <a:latin typeface="Proxima Nova" panose="020B0604020202020204" charset="0"/>
              <a:cs typeface="Calibri" panose="020F0502020204030204" pitchFamily="34" charset="0"/>
            </a:endParaRPr>
          </a:p>
        </p:txBody>
      </p:sp>
      <p:pic>
        <p:nvPicPr>
          <p:cNvPr id="3" name="Picture 2">
            <a:extLst>
              <a:ext uri="{FF2B5EF4-FFF2-40B4-BE49-F238E27FC236}">
                <a16:creationId xmlns:a16="http://schemas.microsoft.com/office/drawing/2014/main" id="{EAE681C1-CF73-608E-EF47-1BE74C79A912}"/>
              </a:ext>
            </a:extLst>
          </p:cNvPr>
          <p:cNvPicPr>
            <a:picLocks noChangeAspect="1"/>
          </p:cNvPicPr>
          <p:nvPr/>
        </p:nvPicPr>
        <p:blipFill>
          <a:blip r:embed="rId3"/>
          <a:stretch>
            <a:fillRect/>
          </a:stretch>
        </p:blipFill>
        <p:spPr>
          <a:xfrm>
            <a:off x="502567" y="918430"/>
            <a:ext cx="8138865" cy="394750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40"/>
          <p:cNvSpPr txBox="1">
            <a:spLocks noGrp="1"/>
          </p:cNvSpPr>
          <p:nvPr>
            <p:ph type="title"/>
          </p:nvPr>
        </p:nvSpPr>
        <p:spPr>
          <a:xfrm>
            <a:off x="316676" y="121975"/>
            <a:ext cx="7133100" cy="382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Proxima Nova"/>
              <a:buNone/>
            </a:pPr>
            <a:r>
              <a:rPr lang="en-IN" dirty="0"/>
              <a:t>Competitor Analysis – Direct &amp; Indirect</a:t>
            </a:r>
            <a:endParaRPr dirty="0"/>
          </a:p>
        </p:txBody>
      </p:sp>
      <p:pic>
        <p:nvPicPr>
          <p:cNvPr id="5" name="Picture 4">
            <a:extLst>
              <a:ext uri="{FF2B5EF4-FFF2-40B4-BE49-F238E27FC236}">
                <a16:creationId xmlns:a16="http://schemas.microsoft.com/office/drawing/2014/main" id="{CECDD8FA-ECE3-FD16-11EF-5585F9F22D44}"/>
              </a:ext>
            </a:extLst>
          </p:cNvPr>
          <p:cNvPicPr>
            <a:picLocks noChangeAspect="1"/>
          </p:cNvPicPr>
          <p:nvPr/>
        </p:nvPicPr>
        <p:blipFill>
          <a:blip r:embed="rId3"/>
          <a:stretch>
            <a:fillRect/>
          </a:stretch>
        </p:blipFill>
        <p:spPr>
          <a:xfrm>
            <a:off x="6855189" y="1635854"/>
            <a:ext cx="2065394" cy="1148015"/>
          </a:xfrm>
          <a:prstGeom prst="rect">
            <a:avLst/>
          </a:prstGeom>
        </p:spPr>
      </p:pic>
      <p:grpSp>
        <p:nvGrpSpPr>
          <p:cNvPr id="10" name="Group 9">
            <a:extLst>
              <a:ext uri="{FF2B5EF4-FFF2-40B4-BE49-F238E27FC236}">
                <a16:creationId xmlns:a16="http://schemas.microsoft.com/office/drawing/2014/main" id="{D119A66D-60D6-39C8-1E05-8B4229F229CE}"/>
              </a:ext>
            </a:extLst>
          </p:cNvPr>
          <p:cNvGrpSpPr/>
          <p:nvPr/>
        </p:nvGrpSpPr>
        <p:grpSpPr>
          <a:xfrm>
            <a:off x="514069" y="942687"/>
            <a:ext cx="8115861" cy="3824533"/>
            <a:chOff x="525225" y="867737"/>
            <a:chExt cx="8115861" cy="3824533"/>
          </a:xfrm>
        </p:grpSpPr>
        <p:grpSp>
          <p:nvGrpSpPr>
            <p:cNvPr id="8" name="Group 7">
              <a:extLst>
                <a:ext uri="{FF2B5EF4-FFF2-40B4-BE49-F238E27FC236}">
                  <a16:creationId xmlns:a16="http://schemas.microsoft.com/office/drawing/2014/main" id="{456455E8-0C02-445C-0208-E2BF4F825397}"/>
                </a:ext>
              </a:extLst>
            </p:cNvPr>
            <p:cNvGrpSpPr/>
            <p:nvPr/>
          </p:nvGrpSpPr>
          <p:grpSpPr>
            <a:xfrm>
              <a:off x="5519508" y="1758698"/>
              <a:ext cx="3121578" cy="2933572"/>
              <a:chOff x="5519508" y="1758698"/>
              <a:chExt cx="3121578" cy="2933572"/>
            </a:xfrm>
          </p:grpSpPr>
          <p:pic>
            <p:nvPicPr>
              <p:cNvPr id="3" name="Picture 2">
                <a:extLst>
                  <a:ext uri="{FF2B5EF4-FFF2-40B4-BE49-F238E27FC236}">
                    <a16:creationId xmlns:a16="http://schemas.microsoft.com/office/drawing/2014/main" id="{FA00A0B9-64FD-97C1-EE49-C7BE43C966C4}"/>
                  </a:ext>
                </a:extLst>
              </p:cNvPr>
              <p:cNvPicPr>
                <a:picLocks noChangeAspect="1"/>
              </p:cNvPicPr>
              <p:nvPr/>
            </p:nvPicPr>
            <p:blipFill>
              <a:blip r:embed="rId4"/>
              <a:stretch>
                <a:fillRect/>
              </a:stretch>
            </p:blipFill>
            <p:spPr>
              <a:xfrm>
                <a:off x="7715053" y="2773514"/>
                <a:ext cx="926033" cy="967784"/>
              </a:xfrm>
              <a:prstGeom prst="rect">
                <a:avLst/>
              </a:prstGeom>
            </p:spPr>
          </p:pic>
          <p:pic>
            <p:nvPicPr>
              <p:cNvPr id="7" name="Picture 6">
                <a:extLst>
                  <a:ext uri="{FF2B5EF4-FFF2-40B4-BE49-F238E27FC236}">
                    <a16:creationId xmlns:a16="http://schemas.microsoft.com/office/drawing/2014/main" id="{67CBA686-3730-FA7B-F120-24629EAA21B9}"/>
                  </a:ext>
                </a:extLst>
              </p:cNvPr>
              <p:cNvPicPr>
                <a:picLocks noChangeAspect="1"/>
              </p:cNvPicPr>
              <p:nvPr/>
            </p:nvPicPr>
            <p:blipFill>
              <a:blip r:embed="rId5"/>
              <a:stretch>
                <a:fillRect/>
              </a:stretch>
            </p:blipFill>
            <p:spPr>
              <a:xfrm>
                <a:off x="5885921" y="1758698"/>
                <a:ext cx="777739" cy="777739"/>
              </a:xfrm>
              <a:prstGeom prst="rect">
                <a:avLst/>
              </a:prstGeom>
            </p:spPr>
          </p:pic>
          <p:pic>
            <p:nvPicPr>
              <p:cNvPr id="11" name="Picture 10">
                <a:extLst>
                  <a:ext uri="{FF2B5EF4-FFF2-40B4-BE49-F238E27FC236}">
                    <a16:creationId xmlns:a16="http://schemas.microsoft.com/office/drawing/2014/main" id="{07847728-F959-3300-F1CF-ED5F9D8EC618}"/>
                  </a:ext>
                </a:extLst>
              </p:cNvPr>
              <p:cNvPicPr>
                <a:picLocks noChangeAspect="1"/>
              </p:cNvPicPr>
              <p:nvPr/>
            </p:nvPicPr>
            <p:blipFill>
              <a:blip r:embed="rId6"/>
              <a:stretch>
                <a:fillRect/>
              </a:stretch>
            </p:blipFill>
            <p:spPr>
              <a:xfrm>
                <a:off x="6437081" y="2856002"/>
                <a:ext cx="1277972" cy="718859"/>
              </a:xfrm>
              <a:prstGeom prst="rect">
                <a:avLst/>
              </a:prstGeom>
            </p:spPr>
          </p:pic>
          <p:pic>
            <p:nvPicPr>
              <p:cNvPr id="13" name="Picture 12">
                <a:extLst>
                  <a:ext uri="{FF2B5EF4-FFF2-40B4-BE49-F238E27FC236}">
                    <a16:creationId xmlns:a16="http://schemas.microsoft.com/office/drawing/2014/main" id="{14C55206-AF66-B3C2-709D-2D30351D8CC5}"/>
                  </a:ext>
                </a:extLst>
              </p:cNvPr>
              <p:cNvPicPr>
                <a:picLocks noChangeAspect="1"/>
              </p:cNvPicPr>
              <p:nvPr/>
            </p:nvPicPr>
            <p:blipFill>
              <a:blip r:embed="rId7"/>
              <a:stretch>
                <a:fillRect/>
              </a:stretch>
            </p:blipFill>
            <p:spPr>
              <a:xfrm>
                <a:off x="6707177" y="3914531"/>
                <a:ext cx="1335681" cy="777739"/>
              </a:xfrm>
              <a:prstGeom prst="rect">
                <a:avLst/>
              </a:prstGeom>
            </p:spPr>
          </p:pic>
          <p:pic>
            <p:nvPicPr>
              <p:cNvPr id="15" name="Picture 14">
                <a:extLst>
                  <a:ext uri="{FF2B5EF4-FFF2-40B4-BE49-F238E27FC236}">
                    <a16:creationId xmlns:a16="http://schemas.microsoft.com/office/drawing/2014/main" id="{E7E49593-43CC-AB7F-698B-382F381AEB71}"/>
                  </a:ext>
                </a:extLst>
              </p:cNvPr>
              <p:cNvPicPr>
                <a:picLocks noChangeAspect="1"/>
              </p:cNvPicPr>
              <p:nvPr/>
            </p:nvPicPr>
            <p:blipFill>
              <a:blip r:embed="rId8"/>
              <a:stretch>
                <a:fillRect/>
              </a:stretch>
            </p:blipFill>
            <p:spPr>
              <a:xfrm>
                <a:off x="5519508" y="4030919"/>
                <a:ext cx="1335681" cy="507701"/>
              </a:xfrm>
              <a:prstGeom prst="rect">
                <a:avLst/>
              </a:prstGeom>
            </p:spPr>
          </p:pic>
          <p:pic>
            <p:nvPicPr>
              <p:cNvPr id="19" name="Picture 18">
                <a:extLst>
                  <a:ext uri="{FF2B5EF4-FFF2-40B4-BE49-F238E27FC236}">
                    <a16:creationId xmlns:a16="http://schemas.microsoft.com/office/drawing/2014/main" id="{858C507A-BBC0-0B6B-9C0B-29998869C526}"/>
                  </a:ext>
                </a:extLst>
              </p:cNvPr>
              <p:cNvPicPr>
                <a:picLocks noChangeAspect="1"/>
              </p:cNvPicPr>
              <p:nvPr/>
            </p:nvPicPr>
            <p:blipFill>
              <a:blip r:embed="rId9"/>
              <a:stretch>
                <a:fillRect/>
              </a:stretch>
            </p:blipFill>
            <p:spPr>
              <a:xfrm>
                <a:off x="7991736" y="3820530"/>
                <a:ext cx="649350" cy="708518"/>
              </a:xfrm>
              <a:prstGeom prst="rect">
                <a:avLst/>
              </a:prstGeom>
            </p:spPr>
          </p:pic>
          <p:pic>
            <p:nvPicPr>
              <p:cNvPr id="21" name="Picture 20">
                <a:extLst>
                  <a:ext uri="{FF2B5EF4-FFF2-40B4-BE49-F238E27FC236}">
                    <a16:creationId xmlns:a16="http://schemas.microsoft.com/office/drawing/2014/main" id="{4101F5F4-0368-67FB-21A8-1535E91F338A}"/>
                  </a:ext>
                </a:extLst>
              </p:cNvPr>
              <p:cNvPicPr>
                <a:picLocks noChangeAspect="1"/>
              </p:cNvPicPr>
              <p:nvPr/>
            </p:nvPicPr>
            <p:blipFill>
              <a:blip r:embed="rId10"/>
              <a:stretch>
                <a:fillRect/>
              </a:stretch>
            </p:blipFill>
            <p:spPr>
              <a:xfrm>
                <a:off x="5693194" y="2937388"/>
                <a:ext cx="675724" cy="675724"/>
              </a:xfrm>
              <a:prstGeom prst="rect">
                <a:avLst/>
              </a:prstGeom>
            </p:spPr>
          </p:pic>
        </p:grpSp>
        <p:sp>
          <p:nvSpPr>
            <p:cNvPr id="24" name="Google Shape;665;p40">
              <a:extLst>
                <a:ext uri="{FF2B5EF4-FFF2-40B4-BE49-F238E27FC236}">
                  <a16:creationId xmlns:a16="http://schemas.microsoft.com/office/drawing/2014/main" id="{72A472E1-0028-039E-D4EB-CE2AEEA73A1A}"/>
                </a:ext>
              </a:extLst>
            </p:cNvPr>
            <p:cNvSpPr txBox="1"/>
            <p:nvPr/>
          </p:nvSpPr>
          <p:spPr>
            <a:xfrm>
              <a:off x="5861638" y="867737"/>
              <a:ext cx="2181220" cy="428447"/>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txBody>
            <a:bodyPr spcFirstLastPara="1" wrap="square" lIns="91425" tIns="91425" rIns="91425" bIns="91425" anchor="t" anchorCtr="0">
              <a:noAutofit/>
            </a:bodyPr>
            <a:lstStyle/>
            <a:p>
              <a:pPr lvl="0" algn="ctr"/>
              <a:r>
                <a:rPr lang="en-IN" sz="1800" dirty="0">
                  <a:solidFill>
                    <a:schemeClr val="dk1"/>
                  </a:solidFill>
                  <a:latin typeface="Calibri"/>
                  <a:ea typeface="Calibri"/>
                  <a:cs typeface="Calibri"/>
                  <a:sym typeface="Calibri"/>
                </a:rPr>
                <a:t>Indirect Competitors</a:t>
              </a:r>
              <a:endParaRPr sz="1800" dirty="0">
                <a:solidFill>
                  <a:schemeClr val="dk1"/>
                </a:solidFill>
                <a:latin typeface="Calibri"/>
                <a:ea typeface="Calibri"/>
                <a:cs typeface="Calibri"/>
                <a:sym typeface="Calibri"/>
              </a:endParaRPr>
            </a:p>
            <a:p>
              <a:pPr marL="0" lvl="0" indent="0" algn="ctr" rtl="0">
                <a:spcBef>
                  <a:spcPts val="0"/>
                </a:spcBef>
                <a:spcAft>
                  <a:spcPts val="0"/>
                </a:spcAft>
                <a:buNone/>
              </a:pPr>
              <a:endParaRPr sz="1800" dirty="0">
                <a:solidFill>
                  <a:schemeClr val="dk1"/>
                </a:solidFill>
                <a:latin typeface="Calibri"/>
                <a:ea typeface="Calibri"/>
                <a:cs typeface="Calibri"/>
                <a:sym typeface="Calibri"/>
              </a:endParaRPr>
            </a:p>
            <a:p>
              <a:pPr marL="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25" name="Google Shape;665;p40">
              <a:extLst>
                <a:ext uri="{FF2B5EF4-FFF2-40B4-BE49-F238E27FC236}">
                  <a16:creationId xmlns:a16="http://schemas.microsoft.com/office/drawing/2014/main" id="{B1A7501D-DB70-401E-19B6-F8392725F0DD}"/>
                </a:ext>
              </a:extLst>
            </p:cNvPr>
            <p:cNvSpPr txBox="1"/>
            <p:nvPr/>
          </p:nvSpPr>
          <p:spPr>
            <a:xfrm>
              <a:off x="948677" y="869791"/>
              <a:ext cx="1961725" cy="428447"/>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IN" sz="1800" dirty="0">
                  <a:solidFill>
                    <a:schemeClr val="dk1"/>
                  </a:solidFill>
                  <a:latin typeface="Calibri"/>
                  <a:ea typeface="Calibri"/>
                  <a:cs typeface="Calibri"/>
                  <a:sym typeface="Calibri"/>
                </a:rPr>
                <a:t>Direct Competitors</a:t>
              </a:r>
              <a:endParaRPr sz="1800" dirty="0">
                <a:solidFill>
                  <a:schemeClr val="dk1"/>
                </a:solidFill>
                <a:latin typeface="Calibri"/>
                <a:ea typeface="Calibri"/>
                <a:cs typeface="Calibri"/>
                <a:sym typeface="Calibri"/>
              </a:endParaRPr>
            </a:p>
            <a:p>
              <a:pPr marL="0" lvl="0" indent="0" algn="ctr" rtl="0">
                <a:spcBef>
                  <a:spcPts val="0"/>
                </a:spcBef>
                <a:spcAft>
                  <a:spcPts val="0"/>
                </a:spcAft>
                <a:buNone/>
              </a:pPr>
              <a:endParaRPr sz="1800" dirty="0">
                <a:solidFill>
                  <a:schemeClr val="dk1"/>
                </a:solidFill>
                <a:latin typeface="Calibri"/>
                <a:ea typeface="Calibri"/>
                <a:cs typeface="Calibri"/>
                <a:sym typeface="Calibri"/>
              </a:endParaRPr>
            </a:p>
            <a:p>
              <a:pPr marL="0" lvl="0" indent="0" algn="ctr"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6" name="Group 5">
              <a:extLst>
                <a:ext uri="{FF2B5EF4-FFF2-40B4-BE49-F238E27FC236}">
                  <a16:creationId xmlns:a16="http://schemas.microsoft.com/office/drawing/2014/main" id="{D79A6CF5-12C2-553F-EE52-8CDCB32241D8}"/>
                </a:ext>
              </a:extLst>
            </p:cNvPr>
            <p:cNvGrpSpPr/>
            <p:nvPr/>
          </p:nvGrpSpPr>
          <p:grpSpPr>
            <a:xfrm>
              <a:off x="525225" y="1445725"/>
              <a:ext cx="2616589" cy="2447737"/>
              <a:chOff x="525225" y="1445725"/>
              <a:chExt cx="2616589" cy="2447737"/>
            </a:xfrm>
          </p:grpSpPr>
          <p:pic>
            <p:nvPicPr>
              <p:cNvPr id="9" name="Picture 8">
                <a:extLst>
                  <a:ext uri="{FF2B5EF4-FFF2-40B4-BE49-F238E27FC236}">
                    <a16:creationId xmlns:a16="http://schemas.microsoft.com/office/drawing/2014/main" id="{BC4903EF-F3C6-3E40-9388-484D2A836C82}"/>
                  </a:ext>
                </a:extLst>
              </p:cNvPr>
              <p:cNvPicPr>
                <a:picLocks noChangeAspect="1"/>
              </p:cNvPicPr>
              <p:nvPr/>
            </p:nvPicPr>
            <p:blipFill>
              <a:blip r:embed="rId11"/>
              <a:stretch>
                <a:fillRect/>
              </a:stretch>
            </p:blipFill>
            <p:spPr>
              <a:xfrm>
                <a:off x="1097313" y="2781903"/>
                <a:ext cx="1111559" cy="1111559"/>
              </a:xfrm>
              <a:prstGeom prst="rect">
                <a:avLst/>
              </a:prstGeom>
            </p:spPr>
          </p:pic>
          <p:pic>
            <p:nvPicPr>
              <p:cNvPr id="17" name="Picture 16">
                <a:extLst>
                  <a:ext uri="{FF2B5EF4-FFF2-40B4-BE49-F238E27FC236}">
                    <a16:creationId xmlns:a16="http://schemas.microsoft.com/office/drawing/2014/main" id="{E464E66A-274D-50E0-1116-5F4EC067E656}"/>
                  </a:ext>
                </a:extLst>
              </p:cNvPr>
              <p:cNvPicPr>
                <a:picLocks noChangeAspect="1"/>
              </p:cNvPicPr>
              <p:nvPr/>
            </p:nvPicPr>
            <p:blipFill>
              <a:blip r:embed="rId12"/>
              <a:stretch>
                <a:fillRect/>
              </a:stretch>
            </p:blipFill>
            <p:spPr>
              <a:xfrm>
                <a:off x="2030255" y="1723545"/>
                <a:ext cx="1111559" cy="848047"/>
              </a:xfrm>
              <a:prstGeom prst="rect">
                <a:avLst/>
              </a:prstGeom>
            </p:spPr>
          </p:pic>
          <p:pic>
            <p:nvPicPr>
              <p:cNvPr id="23" name="Picture 22">
                <a:extLst>
                  <a:ext uri="{FF2B5EF4-FFF2-40B4-BE49-F238E27FC236}">
                    <a16:creationId xmlns:a16="http://schemas.microsoft.com/office/drawing/2014/main" id="{06317F95-0C3D-1BAE-1A6A-2B36CCEB364D}"/>
                  </a:ext>
                </a:extLst>
              </p:cNvPr>
              <p:cNvPicPr>
                <a:picLocks noChangeAspect="1"/>
              </p:cNvPicPr>
              <p:nvPr/>
            </p:nvPicPr>
            <p:blipFill>
              <a:blip r:embed="rId13"/>
              <a:stretch>
                <a:fillRect/>
              </a:stretch>
            </p:blipFill>
            <p:spPr>
              <a:xfrm>
                <a:off x="525225" y="1723545"/>
                <a:ext cx="846903" cy="848047"/>
              </a:xfrm>
              <a:prstGeom prst="rect">
                <a:avLst/>
              </a:prstGeom>
            </p:spPr>
          </p:pic>
          <p:sp>
            <p:nvSpPr>
              <p:cNvPr id="2" name="Google Shape;665;p40">
                <a:extLst>
                  <a:ext uri="{FF2B5EF4-FFF2-40B4-BE49-F238E27FC236}">
                    <a16:creationId xmlns:a16="http://schemas.microsoft.com/office/drawing/2014/main" id="{20E8C735-2F1A-E04A-DB7B-DF56D3C7625D}"/>
                  </a:ext>
                </a:extLst>
              </p:cNvPr>
              <p:cNvSpPr txBox="1"/>
              <p:nvPr/>
            </p:nvSpPr>
            <p:spPr>
              <a:xfrm>
                <a:off x="621607" y="1445725"/>
                <a:ext cx="654138" cy="2778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IN" sz="1200" dirty="0">
                    <a:solidFill>
                      <a:schemeClr val="dk1"/>
                    </a:solidFill>
                    <a:latin typeface="Calibri"/>
                    <a:ea typeface="Calibri"/>
                    <a:cs typeface="Calibri"/>
                    <a:sym typeface="Calibri"/>
                  </a:rPr>
                  <a:t>DC1</a:t>
                </a:r>
                <a:endParaRPr sz="1200" dirty="0">
                  <a:solidFill>
                    <a:schemeClr val="dk1"/>
                  </a:solidFill>
                  <a:latin typeface="Calibri"/>
                  <a:ea typeface="Calibri"/>
                  <a:cs typeface="Calibri"/>
                  <a:sym typeface="Calibri"/>
                </a:endParaRPr>
              </a:p>
            </p:txBody>
          </p:sp>
          <p:sp>
            <p:nvSpPr>
              <p:cNvPr id="4" name="Google Shape;665;p40">
                <a:extLst>
                  <a:ext uri="{FF2B5EF4-FFF2-40B4-BE49-F238E27FC236}">
                    <a16:creationId xmlns:a16="http://schemas.microsoft.com/office/drawing/2014/main" id="{CE86103B-B7DD-EA0E-FC38-DA9822CAFF94}"/>
                  </a:ext>
                </a:extLst>
              </p:cNvPr>
              <p:cNvSpPr txBox="1"/>
              <p:nvPr/>
            </p:nvSpPr>
            <p:spPr>
              <a:xfrm>
                <a:off x="2248646" y="1445725"/>
                <a:ext cx="701530" cy="27782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IN" sz="1200" dirty="0">
                    <a:solidFill>
                      <a:schemeClr val="dk1"/>
                    </a:solidFill>
                    <a:latin typeface="Calibri"/>
                    <a:ea typeface="Calibri"/>
                    <a:cs typeface="Calibri"/>
                    <a:sym typeface="Calibri"/>
                  </a:rPr>
                  <a:t>DC2</a:t>
                </a:r>
                <a:endParaRPr sz="1200" dirty="0">
                  <a:solidFill>
                    <a:schemeClr val="dk1"/>
                  </a:solidFill>
                  <a:latin typeface="Calibri"/>
                  <a:ea typeface="Calibri"/>
                  <a:cs typeface="Calibri"/>
                  <a:sym typeface="Calibri"/>
                </a:endParaRPr>
              </a:p>
            </p:txBody>
          </p:sp>
        </p:gr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FDE84C-4B52-3B3A-BFA4-DAABEE3042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80</a:t>
            </a:fld>
            <a:endParaRPr lang="en-IN"/>
          </a:p>
        </p:txBody>
      </p:sp>
      <p:pic>
        <p:nvPicPr>
          <p:cNvPr id="6" name="Picture 5">
            <a:extLst>
              <a:ext uri="{FF2B5EF4-FFF2-40B4-BE49-F238E27FC236}">
                <a16:creationId xmlns:a16="http://schemas.microsoft.com/office/drawing/2014/main" id="{40782B44-2ADC-FBFA-7898-EB26C87289FD}"/>
              </a:ext>
            </a:extLst>
          </p:cNvPr>
          <p:cNvPicPr>
            <a:picLocks noChangeAspect="1"/>
          </p:cNvPicPr>
          <p:nvPr/>
        </p:nvPicPr>
        <p:blipFill>
          <a:blip r:embed="rId2"/>
          <a:stretch>
            <a:fillRect/>
          </a:stretch>
        </p:blipFill>
        <p:spPr>
          <a:xfrm>
            <a:off x="226646" y="781538"/>
            <a:ext cx="8612554" cy="4259569"/>
          </a:xfrm>
          <a:prstGeom prst="rect">
            <a:avLst/>
          </a:prstGeom>
        </p:spPr>
      </p:pic>
      <p:sp>
        <p:nvSpPr>
          <p:cNvPr id="9" name="Google Shape;789;p59">
            <a:extLst>
              <a:ext uri="{FF2B5EF4-FFF2-40B4-BE49-F238E27FC236}">
                <a16:creationId xmlns:a16="http://schemas.microsoft.com/office/drawing/2014/main" id="{57F11469-C554-57C8-56DB-8DDDD7EEB24A}"/>
              </a:ext>
            </a:extLst>
          </p:cNvPr>
          <p:cNvSpPr txBox="1"/>
          <p:nvPr/>
        </p:nvSpPr>
        <p:spPr>
          <a:xfrm>
            <a:off x="194775" y="133275"/>
            <a:ext cx="6899100" cy="399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IN" sz="2400" dirty="0">
                <a:solidFill>
                  <a:srgbClr val="FFFFFF"/>
                </a:solidFill>
                <a:latin typeface="Proxima Nova" panose="020B0604020202020204" charset="0"/>
                <a:cs typeface="Calibri" panose="020F0502020204030204" pitchFamily="34" charset="0"/>
              </a:rPr>
              <a:t>Prototype</a:t>
            </a:r>
            <a:endParaRPr sz="2400" dirty="0">
              <a:solidFill>
                <a:srgbClr val="FFFFFF"/>
              </a:solidFill>
              <a:latin typeface="Proxima Nova" panose="020B0604020202020204" charset="0"/>
              <a:cs typeface="Calibri" panose="020F0502020204030204" pitchFamily="34" charset="0"/>
            </a:endParaRPr>
          </a:p>
        </p:txBody>
      </p:sp>
    </p:spTree>
    <p:extLst>
      <p:ext uri="{BB962C8B-B14F-4D97-AF65-F5344CB8AC3E}">
        <p14:creationId xmlns:p14="http://schemas.microsoft.com/office/powerpoint/2010/main" val="8635588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60"/>
          <p:cNvSpPr txBox="1"/>
          <p:nvPr/>
        </p:nvSpPr>
        <p:spPr>
          <a:xfrm>
            <a:off x="194775" y="133275"/>
            <a:ext cx="6899100" cy="399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IN" sz="2400" dirty="0">
                <a:solidFill>
                  <a:srgbClr val="FFFFFF"/>
                </a:solidFill>
                <a:latin typeface="Proxima Nova" panose="020B0604020202020204" charset="0"/>
              </a:rPr>
              <a:t>Tools used</a:t>
            </a:r>
            <a:endParaRPr sz="2400" dirty="0">
              <a:solidFill>
                <a:srgbClr val="FFFFFF"/>
              </a:solidFill>
              <a:latin typeface="Proxima Nova" panose="020B0604020202020204" charset="0"/>
            </a:endParaRPr>
          </a:p>
        </p:txBody>
      </p:sp>
      <p:graphicFrame>
        <p:nvGraphicFramePr>
          <p:cNvPr id="797" name="Google Shape;797;p60"/>
          <p:cNvGraphicFramePr/>
          <p:nvPr>
            <p:extLst>
              <p:ext uri="{D42A27DB-BD31-4B8C-83A1-F6EECF244321}">
                <p14:modId xmlns:p14="http://schemas.microsoft.com/office/powerpoint/2010/main" val="3917725272"/>
              </p:ext>
            </p:extLst>
          </p:nvPr>
        </p:nvGraphicFramePr>
        <p:xfrm>
          <a:off x="952500" y="2190750"/>
          <a:ext cx="7239000" cy="792420"/>
        </p:xfrm>
        <a:graphic>
          <a:graphicData uri="http://schemas.openxmlformats.org/drawingml/2006/table">
            <a:tbl>
              <a:tblPr>
                <a:noFill/>
                <a:tableStyleId>{ADEF916E-E4ED-461B-B27E-FC02062E6889}</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IN" b="1" dirty="0">
                          <a:latin typeface="Calibri" panose="020F0502020204030204" pitchFamily="34" charset="0"/>
                          <a:cs typeface="Calibri" panose="020F0502020204030204" pitchFamily="34" charset="0"/>
                        </a:rPr>
                        <a:t>Wireframing</a:t>
                      </a:r>
                      <a:endParaRPr b="1" dirty="0">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IN" dirty="0">
                          <a:latin typeface="Calibri" panose="020F0502020204030204" pitchFamily="34" charset="0"/>
                          <a:cs typeface="Calibri" panose="020F0502020204030204" pitchFamily="34" charset="0"/>
                        </a:rPr>
                        <a:t>Miro</a:t>
                      </a:r>
                      <a:endParaRPr dirty="0">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IN" b="1" dirty="0">
                          <a:latin typeface="Calibri" panose="020F0502020204030204" pitchFamily="34" charset="0"/>
                          <a:cs typeface="Calibri" panose="020F0502020204030204" pitchFamily="34" charset="0"/>
                        </a:rPr>
                        <a:t>Prototyping</a:t>
                      </a:r>
                      <a:endParaRPr b="1" dirty="0">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IN" dirty="0">
                          <a:solidFill>
                            <a:schemeClr val="dk1"/>
                          </a:solidFill>
                          <a:latin typeface="Calibri" panose="020F0502020204030204" pitchFamily="34" charset="0"/>
                          <a:cs typeface="Calibri" panose="020F0502020204030204" pitchFamily="34" charset="0"/>
                        </a:rPr>
                        <a:t>Miro</a:t>
                      </a:r>
                      <a:endParaRPr dirty="0">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61"/>
          <p:cNvSpPr txBox="1"/>
          <p:nvPr/>
        </p:nvSpPr>
        <p:spPr>
          <a:xfrm>
            <a:off x="194775" y="133275"/>
            <a:ext cx="6899100" cy="399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IN" sz="2400" dirty="0">
                <a:solidFill>
                  <a:srgbClr val="FFFFFF"/>
                </a:solidFill>
                <a:latin typeface="Proxima Nova" panose="020B0604020202020204" charset="0"/>
              </a:rPr>
              <a:t>Prototyping</a:t>
            </a:r>
            <a:endParaRPr sz="2400" dirty="0">
              <a:solidFill>
                <a:srgbClr val="FFFFFF"/>
              </a:solidFill>
              <a:latin typeface="Proxima Nova" panose="020B0604020202020204" charset="0"/>
            </a:endParaRPr>
          </a:p>
        </p:txBody>
      </p:sp>
      <p:graphicFrame>
        <p:nvGraphicFramePr>
          <p:cNvPr id="803" name="Google Shape;803;p61"/>
          <p:cNvGraphicFramePr/>
          <p:nvPr>
            <p:extLst>
              <p:ext uri="{D42A27DB-BD31-4B8C-83A1-F6EECF244321}">
                <p14:modId xmlns:p14="http://schemas.microsoft.com/office/powerpoint/2010/main" val="3046116962"/>
              </p:ext>
            </p:extLst>
          </p:nvPr>
        </p:nvGraphicFramePr>
        <p:xfrm>
          <a:off x="952500" y="2190750"/>
          <a:ext cx="7239000" cy="609570"/>
        </p:xfrm>
        <a:graphic>
          <a:graphicData uri="http://schemas.openxmlformats.org/drawingml/2006/table">
            <a:tbl>
              <a:tblPr>
                <a:noFill/>
                <a:tableStyleId>{ADEF916E-E4ED-461B-B27E-FC02062E6889}</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99900">
                <a:tc>
                  <a:txBody>
                    <a:bodyPr/>
                    <a:lstStyle/>
                    <a:p>
                      <a:pPr marL="0" lvl="0" indent="0" algn="ctr" rtl="0">
                        <a:spcBef>
                          <a:spcPts val="0"/>
                        </a:spcBef>
                        <a:spcAft>
                          <a:spcPts val="0"/>
                        </a:spcAft>
                        <a:buNone/>
                      </a:pPr>
                      <a:r>
                        <a:rPr lang="en-IN" b="1" dirty="0">
                          <a:latin typeface="Calibri" panose="020F0502020204030204" pitchFamily="34" charset="0"/>
                          <a:cs typeface="Calibri" panose="020F0502020204030204" pitchFamily="34" charset="0"/>
                        </a:rPr>
                        <a:t>Prototyping</a:t>
                      </a:r>
                      <a:endParaRPr b="1" dirty="0">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IN" dirty="0">
                          <a:solidFill>
                            <a:schemeClr val="dk1"/>
                          </a:solidFill>
                          <a:latin typeface="Calibri" panose="020F0502020204030204" pitchFamily="34" charset="0"/>
                          <a:cs typeface="Calibri" panose="020F0502020204030204" pitchFamily="34" charset="0"/>
                          <a:hlinkClick r:id="rId3"/>
                        </a:rPr>
                        <a:t>https://miro.com/app/board/uXjVP8hULEU=/</a:t>
                      </a:r>
                      <a:endParaRPr lang="en-IN" dirty="0">
                        <a:solidFill>
                          <a:schemeClr val="dk1"/>
                        </a:solidFill>
                        <a:latin typeface="Calibri" panose="020F0502020204030204" pitchFamily="34" charset="0"/>
                        <a:cs typeface="Calibri" panose="020F0502020204030204" pitchFamily="34" charset="0"/>
                      </a:endParaRPr>
                    </a:p>
                    <a:p>
                      <a:pPr marL="0" lvl="0" indent="0" algn="ctr" rtl="0">
                        <a:spcBef>
                          <a:spcPts val="0"/>
                        </a:spcBef>
                        <a:spcAft>
                          <a:spcPts val="0"/>
                        </a:spcAft>
                        <a:buNone/>
                      </a:pPr>
                      <a:endParaRPr dirty="0">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64"/>
          <p:cNvSpPr txBox="1"/>
          <p:nvPr/>
        </p:nvSpPr>
        <p:spPr>
          <a:xfrm>
            <a:off x="560875" y="4107403"/>
            <a:ext cx="6895200" cy="650100"/>
          </a:xfrm>
          <a:prstGeom prst="rect">
            <a:avLst/>
          </a:prstGeom>
          <a:noFill/>
          <a:ln>
            <a:noFill/>
          </a:ln>
        </p:spPr>
        <p:txBody>
          <a:bodyPr spcFirstLastPara="1" wrap="square" lIns="91425" tIns="45700" rIns="91425" bIns="45700" anchor="b" anchorCtr="0">
            <a:noAutofit/>
          </a:bodyPr>
          <a:lstStyle/>
          <a:p>
            <a:r>
              <a:rPr lang="en-IN" sz="1100" dirty="0"/>
              <a:t>Disclaimer: All content and material on the UpGrad website is copyrighted material, either belonging to UpGrad or its </a:t>
            </a:r>
            <a:r>
              <a:rPr lang="en-IN" sz="1100" dirty="0" err="1"/>
              <a:t>bonafide</a:t>
            </a:r>
            <a:r>
              <a:rPr lang="en-IN" sz="1100" dirty="0"/>
              <a:t> contributors and is purely for the dissemination of education. You are permitted to access print and download extracts from this site purely for your own education only and on the following basis: </a:t>
            </a:r>
          </a:p>
          <a:p>
            <a:r>
              <a:rPr lang="en-IN" sz="1100" dirty="0"/>
              <a:t> </a:t>
            </a:r>
          </a:p>
          <a:p>
            <a:pPr marL="171450" lvl="0" indent="-171450">
              <a:buFont typeface="Arial" panose="020B0604020202020204" pitchFamily="34" charset="0"/>
              <a:buChar char="•"/>
            </a:pPr>
            <a:r>
              <a:rPr lang="en-IN" sz="1100" dirty="0"/>
              <a:t>You can download this document from the website for self-use only.</a:t>
            </a:r>
          </a:p>
          <a:p>
            <a:pPr marL="171450" lvl="0" indent="-171450">
              <a:buFont typeface="Arial" panose="020B0604020202020204" pitchFamily="34" charset="0"/>
              <a:buChar char="•"/>
            </a:pPr>
            <a:r>
              <a:rPr lang="en-IN" sz="1100" dirty="0"/>
              <a:t>Any copies of this document, in part or full, saved to disc or to any other storage medium may only be used for subsequent, self-viewing purposes or to print an individual extract or copy for non-commercial personal use only.</a:t>
            </a:r>
          </a:p>
          <a:p>
            <a:pPr marL="171450" lvl="0" indent="-171450">
              <a:buFont typeface="Arial" panose="020B0604020202020204" pitchFamily="34" charset="0"/>
              <a:buChar char="•"/>
            </a:pPr>
            <a:r>
              <a:rPr lang="en-IN" sz="1100" dirty="0"/>
              <a:t>Any further dissemination, distribution, reproduction, copying of the content of the document herein or the uploading thereof on other websites or use of content for any other commercial/unauthorized purposes in any way which could infringe the intellectual property rights of UpGrad or its contributors, is strictly prohibited.</a:t>
            </a:r>
          </a:p>
          <a:p>
            <a:pPr marL="171450" lvl="0" indent="-171450">
              <a:buFont typeface="Arial" panose="020B0604020202020204" pitchFamily="34" charset="0"/>
              <a:buChar char="•"/>
            </a:pPr>
            <a:r>
              <a:rPr lang="en-IN" sz="1100" dirty="0"/>
              <a:t>No graphics, images or photographs from any accompanying text in this document will be used separately for unauthorised purposes.</a:t>
            </a:r>
          </a:p>
          <a:p>
            <a:pPr marL="171450" lvl="0" indent="-171450">
              <a:buFont typeface="Arial" panose="020B0604020202020204" pitchFamily="34" charset="0"/>
              <a:buChar char="•"/>
            </a:pPr>
            <a:r>
              <a:rPr lang="en-IN" sz="1100" dirty="0"/>
              <a:t>No material in this document will be modified, adapted or altered in any way.</a:t>
            </a:r>
          </a:p>
          <a:p>
            <a:pPr marL="171450" lvl="0" indent="-171450">
              <a:buFont typeface="Arial" panose="020B0604020202020204" pitchFamily="34" charset="0"/>
              <a:buChar char="•"/>
            </a:pPr>
            <a:r>
              <a:rPr lang="en-IN" sz="1100" dirty="0"/>
              <a:t>No part of this document or UpGrad content may be reproduced or stored in any other web site or included in any public or private electronic retrieval system or service without UpGrad’s prior written permission.</a:t>
            </a:r>
          </a:p>
          <a:p>
            <a:pPr marL="171450" lvl="0" indent="-171450">
              <a:buFont typeface="Arial" panose="020B0604020202020204" pitchFamily="34" charset="0"/>
              <a:buChar char="•"/>
            </a:pPr>
            <a:r>
              <a:rPr lang="en-IN" sz="1100" dirty="0"/>
              <a:t>Any rights not expressly granted in these terms are reserved.</a:t>
            </a:r>
          </a:p>
        </p:txBody>
      </p:sp>
      <p:pic>
        <p:nvPicPr>
          <p:cNvPr id="824" name="Google Shape;824;p64"/>
          <p:cNvPicPr preferRelativeResize="0"/>
          <p:nvPr/>
        </p:nvPicPr>
        <p:blipFill rotWithShape="1">
          <a:blip r:embed="rId3">
            <a:alphaModFix/>
          </a:blip>
          <a:srcRect/>
          <a:stretch/>
        </p:blipFill>
        <p:spPr>
          <a:xfrm>
            <a:off x="7582370" y="0"/>
            <a:ext cx="1356541" cy="15774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2C08E6-EF25-2CD8-D295-F92DA40E33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9</a:t>
            </a:fld>
            <a:endParaRPr lang="en-IN"/>
          </a:p>
        </p:txBody>
      </p:sp>
      <p:sp>
        <p:nvSpPr>
          <p:cNvPr id="4" name="Title 3">
            <a:extLst>
              <a:ext uri="{FF2B5EF4-FFF2-40B4-BE49-F238E27FC236}">
                <a16:creationId xmlns:a16="http://schemas.microsoft.com/office/drawing/2014/main" id="{E8EE476C-E922-4B41-ED7D-B436E2C78774}"/>
              </a:ext>
            </a:extLst>
          </p:cNvPr>
          <p:cNvSpPr>
            <a:spLocks noGrp="1"/>
          </p:cNvSpPr>
          <p:nvPr>
            <p:ph type="title"/>
          </p:nvPr>
        </p:nvSpPr>
        <p:spPr>
          <a:xfrm>
            <a:off x="316679" y="121966"/>
            <a:ext cx="5427905" cy="382564"/>
          </a:xfrm>
        </p:spPr>
        <p:txBody>
          <a:bodyPr/>
          <a:lstStyle/>
          <a:p>
            <a:r>
              <a:rPr lang="en-IN" dirty="0"/>
              <a:t>Zomato vs Swiggy</a:t>
            </a:r>
          </a:p>
        </p:txBody>
      </p:sp>
      <p:grpSp>
        <p:nvGrpSpPr>
          <p:cNvPr id="7" name="Group 6">
            <a:extLst>
              <a:ext uri="{FF2B5EF4-FFF2-40B4-BE49-F238E27FC236}">
                <a16:creationId xmlns:a16="http://schemas.microsoft.com/office/drawing/2014/main" id="{AD2B9745-543D-74F0-ADFE-5910CFC9F007}"/>
              </a:ext>
            </a:extLst>
          </p:cNvPr>
          <p:cNvGrpSpPr/>
          <p:nvPr/>
        </p:nvGrpSpPr>
        <p:grpSpPr>
          <a:xfrm>
            <a:off x="4682257" y="2061275"/>
            <a:ext cx="4214670" cy="2225244"/>
            <a:chOff x="4682257" y="2061275"/>
            <a:chExt cx="4214670" cy="2225244"/>
          </a:xfrm>
        </p:grpSpPr>
        <p:sp>
          <p:nvSpPr>
            <p:cNvPr id="5" name="Flowchart: Alternate Process 4">
              <a:extLst>
                <a:ext uri="{FF2B5EF4-FFF2-40B4-BE49-F238E27FC236}">
                  <a16:creationId xmlns:a16="http://schemas.microsoft.com/office/drawing/2014/main" id="{3EF1133A-F47E-5D54-B181-40F9BD8FA1D4}"/>
                </a:ext>
              </a:extLst>
            </p:cNvPr>
            <p:cNvSpPr/>
            <p:nvPr/>
          </p:nvSpPr>
          <p:spPr>
            <a:xfrm>
              <a:off x="4682257" y="2061275"/>
              <a:ext cx="4195360" cy="2225244"/>
            </a:xfrm>
            <a:prstGeom prst="flowChartAlternateProcess">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8">
              <a:extLst>
                <a:ext uri="{FF2B5EF4-FFF2-40B4-BE49-F238E27FC236}">
                  <a16:creationId xmlns:a16="http://schemas.microsoft.com/office/drawing/2014/main" id="{92D6C614-A65D-82D9-C489-87E986F0E497}"/>
                </a:ext>
              </a:extLst>
            </p:cNvPr>
            <p:cNvSpPr txBox="1"/>
            <p:nvPr/>
          </p:nvSpPr>
          <p:spPr>
            <a:xfrm>
              <a:off x="4701567" y="2158234"/>
              <a:ext cx="4195360" cy="2031325"/>
            </a:xfrm>
            <a:prstGeom prst="rect">
              <a:avLst/>
            </a:prstGeom>
            <a:noFill/>
          </p:spPr>
          <p:txBody>
            <a:bodyPr wrap="square">
              <a:spAutoFit/>
            </a:bodyPr>
            <a:lstStyle/>
            <a:p>
              <a:pPr rtl="0">
                <a:spcBef>
                  <a:spcPts val="0"/>
                </a:spcBef>
                <a:spcAft>
                  <a:spcPts val="0"/>
                </a:spcAft>
              </a:pPr>
              <a:r>
                <a:rPr lang="en-IN" sz="1400" b="0" i="0" u="none" strike="noStrike" dirty="0">
                  <a:solidFill>
                    <a:srgbClr val="202124"/>
                  </a:solidFill>
                  <a:effectLst/>
                  <a:latin typeface="Calibri" panose="020F0502020204030204" pitchFamily="34" charset="0"/>
                  <a:cs typeface="Calibri" panose="020F0502020204030204" pitchFamily="34" charset="0"/>
                </a:rPr>
                <a:t>Swiggy Founder: Sriharsha Majety, Nandan Reddy, Rahul Jamini</a:t>
              </a:r>
              <a:br>
                <a:rPr lang="en-IN" sz="1400" b="0" i="0" u="none" strike="noStrike" dirty="0">
                  <a:solidFill>
                    <a:srgbClr val="202124"/>
                  </a:solidFill>
                  <a:effectLst/>
                  <a:latin typeface="Calibri" panose="020F0502020204030204" pitchFamily="34" charset="0"/>
                  <a:cs typeface="Calibri" panose="020F0502020204030204" pitchFamily="34" charset="0"/>
                </a:rPr>
              </a:br>
              <a:r>
                <a:rPr lang="en-IN" sz="1400" b="0" i="0" u="none" strike="noStrike" dirty="0">
                  <a:solidFill>
                    <a:srgbClr val="202124"/>
                  </a:solidFill>
                  <a:effectLst/>
                  <a:latin typeface="Calibri" panose="020F0502020204030204" pitchFamily="34" charset="0"/>
                  <a:cs typeface="Calibri" panose="020F0502020204030204" pitchFamily="34" charset="0"/>
                </a:rPr>
                <a:t>Founded: 2014</a:t>
              </a:r>
              <a:br>
                <a:rPr lang="en-IN" sz="1400" b="0" i="0" u="none" strike="noStrike" dirty="0">
                  <a:solidFill>
                    <a:srgbClr val="202124"/>
                  </a:solidFill>
                  <a:effectLst/>
                  <a:latin typeface="Calibri" panose="020F0502020204030204" pitchFamily="34" charset="0"/>
                  <a:cs typeface="Calibri" panose="020F0502020204030204" pitchFamily="34" charset="0"/>
                </a:rPr>
              </a:br>
              <a:r>
                <a:rPr lang="en-IN" sz="1400" b="0" i="0" u="none" strike="noStrike" dirty="0">
                  <a:solidFill>
                    <a:srgbClr val="202124"/>
                  </a:solidFill>
                  <a:effectLst/>
                  <a:latin typeface="Calibri" panose="020F0502020204030204" pitchFamily="34" charset="0"/>
                  <a:cs typeface="Calibri" panose="020F0502020204030204" pitchFamily="34" charset="0"/>
                </a:rPr>
                <a:t>HQ: Bengaluru, India</a:t>
              </a:r>
              <a:br>
                <a:rPr lang="en-IN" sz="1400" b="0" i="0" u="none" strike="noStrike" dirty="0">
                  <a:solidFill>
                    <a:srgbClr val="202124"/>
                  </a:solidFill>
                  <a:effectLst/>
                  <a:latin typeface="Calibri" panose="020F0502020204030204" pitchFamily="34" charset="0"/>
                  <a:cs typeface="Calibri" panose="020F0502020204030204" pitchFamily="34" charset="0"/>
                </a:rPr>
              </a:br>
              <a:r>
                <a:rPr lang="en-IN" sz="1400" b="0" i="0" u="none" strike="noStrike" dirty="0">
                  <a:solidFill>
                    <a:srgbClr val="202124"/>
                  </a:solidFill>
                  <a:effectLst/>
                  <a:latin typeface="Calibri" panose="020F0502020204030204" pitchFamily="34" charset="0"/>
                  <a:cs typeface="Calibri" panose="020F0502020204030204" pitchFamily="34" charset="0"/>
                </a:rPr>
                <a:t>No. of Employees: Over 5,000</a:t>
              </a:r>
              <a:br>
                <a:rPr lang="en-IN" sz="1400" b="0" i="0" u="none" strike="noStrike" dirty="0">
                  <a:solidFill>
                    <a:srgbClr val="202124"/>
                  </a:solidFill>
                  <a:effectLst/>
                  <a:latin typeface="Calibri" panose="020F0502020204030204" pitchFamily="34" charset="0"/>
                  <a:cs typeface="Calibri" panose="020F0502020204030204" pitchFamily="34" charset="0"/>
                </a:rPr>
              </a:br>
              <a:r>
                <a:rPr lang="en-IN" sz="1400" b="0" i="0" u="none" strike="noStrike" dirty="0">
                  <a:solidFill>
                    <a:srgbClr val="202124"/>
                  </a:solidFill>
                  <a:effectLst/>
                  <a:latin typeface="Calibri" panose="020F0502020204030204" pitchFamily="34" charset="0"/>
                  <a:cs typeface="Calibri" panose="020F0502020204030204" pitchFamily="34" charset="0"/>
                </a:rPr>
                <a:t>Company type: Private</a:t>
              </a:r>
              <a:br>
                <a:rPr lang="en-IN" sz="1400" b="0" i="0" u="none" strike="noStrike" dirty="0">
                  <a:solidFill>
                    <a:srgbClr val="202124"/>
                  </a:solidFill>
                  <a:effectLst/>
                  <a:latin typeface="Calibri" panose="020F0502020204030204" pitchFamily="34" charset="0"/>
                  <a:cs typeface="Calibri" panose="020F0502020204030204" pitchFamily="34" charset="0"/>
                </a:rPr>
              </a:br>
              <a:r>
                <a:rPr lang="en-IN" sz="1400" b="0" i="0" u="none" strike="noStrike" dirty="0">
                  <a:solidFill>
                    <a:srgbClr val="202124"/>
                  </a:solidFill>
                  <a:effectLst/>
                  <a:latin typeface="Calibri" panose="020F0502020204030204" pitchFamily="34" charset="0"/>
                  <a:cs typeface="Calibri" panose="020F0502020204030204" pitchFamily="34" charset="0"/>
                </a:rPr>
                <a:t>Market Valuation: $10.7 billion</a:t>
              </a:r>
              <a:br>
                <a:rPr lang="en-IN" sz="1400" b="0" i="0" u="none" strike="noStrike" dirty="0">
                  <a:solidFill>
                    <a:srgbClr val="202124"/>
                  </a:solidFill>
                  <a:effectLst/>
                  <a:latin typeface="Calibri" panose="020F0502020204030204" pitchFamily="34" charset="0"/>
                  <a:cs typeface="Calibri" panose="020F0502020204030204" pitchFamily="34" charset="0"/>
                </a:rPr>
              </a:br>
              <a:r>
                <a:rPr lang="en-IN" sz="1400" b="0" i="0" u="none" strike="noStrike" dirty="0">
                  <a:solidFill>
                    <a:srgbClr val="202124"/>
                  </a:solidFill>
                  <a:effectLst/>
                  <a:latin typeface="Calibri" panose="020F0502020204030204" pitchFamily="34" charset="0"/>
                  <a:cs typeface="Calibri" panose="020F0502020204030204" pitchFamily="34" charset="0"/>
                </a:rPr>
                <a:t>Annual Revenue: Rs 2,145 crore </a:t>
              </a:r>
              <a:br>
                <a:rPr lang="en-IN" sz="1400" b="0" i="0" u="none" strike="noStrike" dirty="0">
                  <a:solidFill>
                    <a:srgbClr val="202124"/>
                  </a:solidFill>
                  <a:effectLst/>
                  <a:latin typeface="Calibri" panose="020F0502020204030204" pitchFamily="34" charset="0"/>
                  <a:cs typeface="Calibri" panose="020F0502020204030204" pitchFamily="34" charset="0"/>
                </a:rPr>
              </a:br>
              <a:r>
                <a:rPr lang="en-IN" sz="1400" b="0" i="0" u="none" strike="noStrike" dirty="0">
                  <a:solidFill>
                    <a:srgbClr val="202124"/>
                  </a:solidFill>
                  <a:effectLst/>
                  <a:latin typeface="Calibri" panose="020F0502020204030204" pitchFamily="34" charset="0"/>
                  <a:cs typeface="Calibri" panose="020F0502020204030204" pitchFamily="34" charset="0"/>
                </a:rPr>
                <a:t>Net profit: Not profitable yet. ( - Rs 1,314 crore)</a:t>
              </a:r>
              <a:endParaRPr lang="en-IN" dirty="0">
                <a:latin typeface="Calibri" panose="020F0502020204030204" pitchFamily="34" charset="0"/>
                <a:cs typeface="Calibri" panose="020F0502020204030204" pitchFamily="34" charset="0"/>
              </a:endParaRPr>
            </a:p>
          </p:txBody>
        </p:sp>
      </p:grpSp>
      <p:grpSp>
        <p:nvGrpSpPr>
          <p:cNvPr id="6" name="Group 5">
            <a:extLst>
              <a:ext uri="{FF2B5EF4-FFF2-40B4-BE49-F238E27FC236}">
                <a16:creationId xmlns:a16="http://schemas.microsoft.com/office/drawing/2014/main" id="{11B6A960-FC94-EA89-B9A2-38F9531F1FF8}"/>
              </a:ext>
            </a:extLst>
          </p:cNvPr>
          <p:cNvGrpSpPr/>
          <p:nvPr/>
        </p:nvGrpSpPr>
        <p:grpSpPr>
          <a:xfrm>
            <a:off x="97671" y="2061275"/>
            <a:ext cx="4195360" cy="2225244"/>
            <a:chOff x="97671" y="2061275"/>
            <a:chExt cx="4195360" cy="2225244"/>
          </a:xfrm>
        </p:grpSpPr>
        <p:sp>
          <p:nvSpPr>
            <p:cNvPr id="3" name="Flowchart: Alternate Process 2">
              <a:extLst>
                <a:ext uri="{FF2B5EF4-FFF2-40B4-BE49-F238E27FC236}">
                  <a16:creationId xmlns:a16="http://schemas.microsoft.com/office/drawing/2014/main" id="{34571159-570A-9A86-762A-031A5044BAB9}"/>
                </a:ext>
              </a:extLst>
            </p:cNvPr>
            <p:cNvSpPr/>
            <p:nvPr/>
          </p:nvSpPr>
          <p:spPr>
            <a:xfrm>
              <a:off x="97671" y="2061275"/>
              <a:ext cx="4195360" cy="2225244"/>
            </a:xfrm>
            <a:prstGeom prst="flowChartAlternateProcess">
              <a:avLst/>
            </a:prstGeom>
            <a:gradFill flip="none" rotWithShape="1">
              <a:gsLst>
                <a:gs pos="75000">
                  <a:srgbClr val="FBDECC"/>
                </a:gs>
                <a:gs pos="87000">
                  <a:schemeClr val="accent2">
                    <a:lumMod val="5000"/>
                    <a:lumOff val="95000"/>
                    <a:alpha val="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lin ang="5400000" scaled="1"/>
              <a:tileRect/>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E99863DA-03A9-5B25-F78F-EBED4F136EB6}"/>
                </a:ext>
              </a:extLst>
            </p:cNvPr>
            <p:cNvSpPr txBox="1"/>
            <p:nvPr/>
          </p:nvSpPr>
          <p:spPr>
            <a:xfrm>
              <a:off x="316679" y="2265955"/>
              <a:ext cx="3769179" cy="1815882"/>
            </a:xfrm>
            <a:prstGeom prst="rect">
              <a:avLst/>
            </a:prstGeom>
            <a:noFill/>
          </p:spPr>
          <p:txBody>
            <a:bodyPr wrap="square">
              <a:spAutoFit/>
            </a:bodyPr>
            <a:lstStyle/>
            <a:p>
              <a:pPr rtl="0">
                <a:spcBef>
                  <a:spcPts val="0"/>
                </a:spcBef>
                <a:spcAft>
                  <a:spcPts val="0"/>
                </a:spcAft>
              </a:pPr>
              <a:r>
                <a:rPr lang="en-IN" sz="1400" b="0" i="0" u="none" strike="noStrike" dirty="0">
                  <a:solidFill>
                    <a:srgbClr val="202124"/>
                  </a:solidFill>
                  <a:effectLst/>
                  <a:latin typeface="Calibri" panose="020F0502020204030204" pitchFamily="34" charset="0"/>
                  <a:cs typeface="Calibri" panose="020F0502020204030204" pitchFamily="34" charset="0"/>
                </a:rPr>
                <a:t>Zomato Founder Deepinder Goyal and </a:t>
              </a:r>
              <a:endParaRPr lang="en-IN" b="0" dirty="0">
                <a:effectLst/>
                <a:latin typeface="Calibri" panose="020F0502020204030204" pitchFamily="34" charset="0"/>
                <a:cs typeface="Calibri" panose="020F0502020204030204" pitchFamily="34" charset="0"/>
              </a:endParaRPr>
            </a:p>
            <a:p>
              <a:pPr rtl="0">
                <a:spcBef>
                  <a:spcPts val="0"/>
                </a:spcBef>
                <a:spcAft>
                  <a:spcPts val="0"/>
                </a:spcAft>
              </a:pPr>
              <a:r>
                <a:rPr lang="en-IN" sz="1400" b="0" i="0" u="none" strike="noStrike" dirty="0">
                  <a:solidFill>
                    <a:srgbClr val="202124"/>
                  </a:solidFill>
                  <a:effectLst/>
                  <a:latin typeface="Calibri" panose="020F0502020204030204" pitchFamily="34" charset="0"/>
                  <a:cs typeface="Calibri" panose="020F0502020204030204" pitchFamily="34" charset="0"/>
                </a:rPr>
                <a:t>Pankaj Chaddah Year Founded 2008 </a:t>
              </a:r>
              <a:br>
                <a:rPr lang="en-IN" sz="1400" b="0" i="0" u="none" strike="noStrike" dirty="0">
                  <a:solidFill>
                    <a:srgbClr val="202124"/>
                  </a:solidFill>
                  <a:effectLst/>
                  <a:latin typeface="Calibri" panose="020F0502020204030204" pitchFamily="34" charset="0"/>
                  <a:cs typeface="Calibri" panose="020F0502020204030204" pitchFamily="34" charset="0"/>
                </a:rPr>
              </a:br>
              <a:r>
                <a:rPr lang="en-IN" sz="1400" b="0" i="0" u="none" strike="noStrike" dirty="0">
                  <a:solidFill>
                    <a:srgbClr val="202124"/>
                  </a:solidFill>
                  <a:effectLst/>
                  <a:latin typeface="Calibri" panose="020F0502020204030204" pitchFamily="34" charset="0"/>
                  <a:cs typeface="Calibri" panose="020F0502020204030204" pitchFamily="34" charset="0"/>
                </a:rPr>
                <a:t>Origin Gurgaon, Haryana, India </a:t>
              </a:r>
              <a:br>
                <a:rPr lang="en-IN" sz="1400" b="0" i="0" u="none" strike="noStrike" dirty="0">
                  <a:solidFill>
                    <a:srgbClr val="202124"/>
                  </a:solidFill>
                  <a:effectLst/>
                  <a:latin typeface="Calibri" panose="020F0502020204030204" pitchFamily="34" charset="0"/>
                  <a:cs typeface="Calibri" panose="020F0502020204030204" pitchFamily="34" charset="0"/>
                </a:rPr>
              </a:br>
              <a:r>
                <a:rPr lang="en-IN" sz="1400" b="0" i="0" u="none" strike="noStrike" dirty="0">
                  <a:solidFill>
                    <a:srgbClr val="202124"/>
                  </a:solidFill>
                  <a:effectLst/>
                  <a:latin typeface="Calibri" panose="020F0502020204030204" pitchFamily="34" charset="0"/>
                  <a:cs typeface="Calibri" panose="020F0502020204030204" pitchFamily="34" charset="0"/>
                </a:rPr>
                <a:t>No. of Employees 5,000+ </a:t>
              </a:r>
              <a:br>
                <a:rPr lang="en-IN" sz="1400" b="0" i="0" u="none" strike="noStrike" dirty="0">
                  <a:solidFill>
                    <a:srgbClr val="202124"/>
                  </a:solidFill>
                  <a:effectLst/>
                  <a:latin typeface="Calibri" panose="020F0502020204030204" pitchFamily="34" charset="0"/>
                  <a:cs typeface="Calibri" panose="020F0502020204030204" pitchFamily="34" charset="0"/>
                </a:rPr>
              </a:br>
              <a:r>
                <a:rPr lang="en-IN" sz="1400" b="0" i="0" u="none" strike="noStrike" dirty="0">
                  <a:solidFill>
                    <a:srgbClr val="202124"/>
                  </a:solidFill>
                  <a:effectLst/>
                  <a:latin typeface="Calibri" panose="020F0502020204030204" pitchFamily="34" charset="0"/>
                  <a:cs typeface="Calibri" panose="020F0502020204030204" pitchFamily="34" charset="0"/>
                </a:rPr>
                <a:t>Company Type Public </a:t>
              </a:r>
              <a:br>
                <a:rPr lang="en-IN" sz="1400" b="0" i="0" u="none" strike="noStrike" dirty="0">
                  <a:solidFill>
                    <a:srgbClr val="202124"/>
                  </a:solidFill>
                  <a:effectLst/>
                  <a:latin typeface="Calibri" panose="020F0502020204030204" pitchFamily="34" charset="0"/>
                  <a:cs typeface="Calibri" panose="020F0502020204030204" pitchFamily="34" charset="0"/>
                </a:rPr>
              </a:br>
              <a:r>
                <a:rPr lang="en-IN" sz="1400" b="0" i="0" u="none" strike="noStrike" dirty="0">
                  <a:solidFill>
                    <a:srgbClr val="202124"/>
                  </a:solidFill>
                  <a:effectLst/>
                  <a:latin typeface="Calibri" panose="020F0502020204030204" pitchFamily="34" charset="0"/>
                  <a:cs typeface="Calibri" panose="020F0502020204030204" pitchFamily="34" charset="0"/>
                </a:rPr>
                <a:t>Market Cap $13.3 Billion </a:t>
              </a:r>
              <a:br>
                <a:rPr lang="en-IN" sz="1400" b="0" i="0" u="none" strike="noStrike" dirty="0">
                  <a:solidFill>
                    <a:srgbClr val="202124"/>
                  </a:solidFill>
                  <a:effectLst/>
                  <a:latin typeface="Calibri" panose="020F0502020204030204" pitchFamily="34" charset="0"/>
                  <a:cs typeface="Calibri" panose="020F0502020204030204" pitchFamily="34" charset="0"/>
                </a:rPr>
              </a:br>
              <a:r>
                <a:rPr lang="en-IN" sz="1400" b="0" i="0" u="none" strike="noStrike" dirty="0">
                  <a:solidFill>
                    <a:srgbClr val="202124"/>
                  </a:solidFill>
                  <a:effectLst/>
                  <a:latin typeface="Calibri" panose="020F0502020204030204" pitchFamily="34" charset="0"/>
                  <a:cs typeface="Calibri" panose="020F0502020204030204" pitchFamily="34" charset="0"/>
                </a:rPr>
                <a:t>Annual Revenue $280 Million </a:t>
              </a:r>
              <a:br>
                <a:rPr lang="en-IN" sz="1400" b="0" i="0" u="none" strike="noStrike" dirty="0">
                  <a:solidFill>
                    <a:srgbClr val="202124"/>
                  </a:solidFill>
                  <a:effectLst/>
                  <a:latin typeface="Calibri" panose="020F0502020204030204" pitchFamily="34" charset="0"/>
                  <a:cs typeface="Calibri" panose="020F0502020204030204" pitchFamily="34" charset="0"/>
                </a:rPr>
              </a:br>
              <a:r>
                <a:rPr lang="en-IN" sz="1400" b="0" i="0" u="none" strike="noStrike" dirty="0">
                  <a:solidFill>
                    <a:srgbClr val="202124"/>
                  </a:solidFill>
                  <a:effectLst/>
                  <a:latin typeface="Calibri" panose="020F0502020204030204" pitchFamily="34" charset="0"/>
                  <a:cs typeface="Calibri" panose="020F0502020204030204" pitchFamily="34" charset="0"/>
                </a:rPr>
                <a:t>Net Profit $ -110 Million</a:t>
              </a:r>
              <a:endParaRPr lang="en-IN" dirty="0">
                <a:latin typeface="Calibri" panose="020F0502020204030204" pitchFamily="34" charset="0"/>
                <a:cs typeface="Calibri" panose="020F0502020204030204" pitchFamily="34" charset="0"/>
              </a:endParaRPr>
            </a:p>
          </p:txBody>
        </p:sp>
      </p:grpSp>
      <p:pic>
        <p:nvPicPr>
          <p:cNvPr id="12" name="Picture 11">
            <a:extLst>
              <a:ext uri="{FF2B5EF4-FFF2-40B4-BE49-F238E27FC236}">
                <a16:creationId xmlns:a16="http://schemas.microsoft.com/office/drawing/2014/main" id="{E765F343-CE29-3C7B-4916-8975D2B70691}"/>
              </a:ext>
            </a:extLst>
          </p:cNvPr>
          <p:cNvPicPr>
            <a:picLocks noChangeAspect="1"/>
          </p:cNvPicPr>
          <p:nvPr/>
        </p:nvPicPr>
        <p:blipFill>
          <a:blip r:embed="rId2"/>
          <a:stretch>
            <a:fillRect/>
          </a:stretch>
        </p:blipFill>
        <p:spPr>
          <a:xfrm>
            <a:off x="6288374" y="1042855"/>
            <a:ext cx="983126" cy="848047"/>
          </a:xfrm>
          <a:prstGeom prst="rect">
            <a:avLst/>
          </a:prstGeom>
        </p:spPr>
      </p:pic>
      <p:pic>
        <p:nvPicPr>
          <p:cNvPr id="13" name="Picture 12">
            <a:extLst>
              <a:ext uri="{FF2B5EF4-FFF2-40B4-BE49-F238E27FC236}">
                <a16:creationId xmlns:a16="http://schemas.microsoft.com/office/drawing/2014/main" id="{24D9CCC0-76F7-7C7B-9C60-1134F75C38C7}"/>
              </a:ext>
            </a:extLst>
          </p:cNvPr>
          <p:cNvPicPr>
            <a:picLocks noChangeAspect="1"/>
          </p:cNvPicPr>
          <p:nvPr/>
        </p:nvPicPr>
        <p:blipFill>
          <a:blip r:embed="rId3"/>
          <a:stretch>
            <a:fillRect/>
          </a:stretch>
        </p:blipFill>
        <p:spPr>
          <a:xfrm>
            <a:off x="1671411" y="1042856"/>
            <a:ext cx="846903" cy="848047"/>
          </a:xfrm>
          <a:prstGeom prst="rect">
            <a:avLst/>
          </a:prstGeom>
        </p:spPr>
      </p:pic>
      <p:sp>
        <p:nvSpPr>
          <p:cNvPr id="14" name="Google Shape;683;p43">
            <a:extLst>
              <a:ext uri="{FF2B5EF4-FFF2-40B4-BE49-F238E27FC236}">
                <a16:creationId xmlns:a16="http://schemas.microsoft.com/office/drawing/2014/main" id="{AFC105F1-BA20-39F8-0CE3-E89CB451E8EF}"/>
              </a:ext>
            </a:extLst>
          </p:cNvPr>
          <p:cNvSpPr txBox="1"/>
          <p:nvPr/>
        </p:nvSpPr>
        <p:spPr>
          <a:xfrm>
            <a:off x="7271500" y="4520660"/>
            <a:ext cx="1386725" cy="34559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IN" sz="1200" dirty="0">
                <a:latin typeface="Calibri"/>
                <a:ea typeface="Calibri"/>
                <a:cs typeface="Calibri"/>
                <a:sym typeface="Calibri"/>
              </a:rPr>
              <a:t>Continued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p:txBody>
      </p:sp>
    </p:spTree>
    <p:extLst>
      <p:ext uri="{BB962C8B-B14F-4D97-AF65-F5344CB8AC3E}">
        <p14:creationId xmlns:p14="http://schemas.microsoft.com/office/powerpoint/2010/main" val="3908646748"/>
      </p:ext>
    </p:extLst>
  </p:cSld>
  <p:clrMapOvr>
    <a:masterClrMapping/>
  </p:clrMapOvr>
</p:sld>
</file>

<file path=ppt/theme/theme1.xml><?xml version="1.0" encoding="utf-8"?>
<a:theme xmlns:a="http://schemas.openxmlformats.org/drawingml/2006/main" name="MASTER_UPGRAD">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2323</TotalTime>
  <Words>3338</Words>
  <Application>Microsoft Office PowerPoint</Application>
  <PresentationFormat>On-screen Show (16:9)</PresentationFormat>
  <Paragraphs>548</Paragraphs>
  <Slides>83</Slides>
  <Notes>52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83</vt:i4>
      </vt:variant>
    </vt:vector>
  </HeadingPairs>
  <TitlesOfParts>
    <vt:vector size="88" baseType="lpstr">
      <vt:lpstr>Arial</vt:lpstr>
      <vt:lpstr>Roboto</vt:lpstr>
      <vt:lpstr>Proxima Nova</vt:lpstr>
      <vt:lpstr>Calibri</vt:lpstr>
      <vt:lpstr>MASTER_UPGRAD</vt:lpstr>
      <vt:lpstr>PowerPoint Presentation</vt:lpstr>
      <vt:lpstr>Submission Guidelines</vt:lpstr>
      <vt:lpstr>Part 1: Understanding the Market</vt:lpstr>
      <vt:lpstr>Target Market Identification</vt:lpstr>
      <vt:lpstr>Target audience to start the business</vt:lpstr>
      <vt:lpstr>Porter's Five Forces</vt:lpstr>
      <vt:lpstr>Porter's Five Forces Analysis</vt:lpstr>
      <vt:lpstr>Competitor Analysis – Direct &amp; Indirect</vt:lpstr>
      <vt:lpstr>Zomato vs Swiggy</vt:lpstr>
      <vt:lpstr>PowerPoint Presentation</vt:lpstr>
      <vt:lpstr>SWOT Analysis – Zomato(DC1)</vt:lpstr>
      <vt:lpstr>SWOT Analysis – Swiggy(DC2)</vt:lpstr>
      <vt:lpstr>Product review and performance</vt:lpstr>
      <vt:lpstr>Pain &amp; Gains &amp; Future initiatives</vt:lpstr>
      <vt:lpstr>Part 2: User Research</vt:lpstr>
      <vt:lpstr>Objectives and Hypotheses</vt:lpstr>
      <vt:lpstr>Surveys &amp; Interviews</vt:lpstr>
      <vt:lpstr>Survey &amp; Interview – Analysis &amp; Insights</vt:lpstr>
      <vt:lpstr>Pain Points</vt:lpstr>
      <vt:lpstr>Survey analysis</vt:lpstr>
      <vt:lpstr>Interviews- Questions</vt:lpstr>
      <vt:lpstr>Interviews insight</vt:lpstr>
      <vt:lpstr>Hypothesis Validation</vt:lpstr>
      <vt:lpstr>Part 3: Business Model Canvas</vt:lpstr>
      <vt:lpstr>Business Model Analysis</vt:lpstr>
      <vt:lpstr>Business Model Canvas</vt:lpstr>
      <vt:lpstr>PowerPoint Presentation</vt:lpstr>
      <vt:lpstr>Part 4: Product Artefacts</vt:lpstr>
      <vt:lpstr>User Persona </vt:lpstr>
      <vt:lpstr>User Journey Map</vt:lpstr>
      <vt:lpstr>Part 5: Minimum Viable Product Creation</vt:lpstr>
      <vt:lpstr>Features/Functionalities</vt:lpstr>
      <vt:lpstr>Features/Functionalities</vt:lpstr>
      <vt:lpstr>Features/Functionalities</vt:lpstr>
      <vt:lpstr>Features/Functionalities</vt:lpstr>
      <vt:lpstr>Features/Functionalities</vt:lpstr>
      <vt:lpstr>Must Have Features</vt:lpstr>
      <vt:lpstr>Must Have Features</vt:lpstr>
      <vt:lpstr>Nice to Have Features</vt:lpstr>
      <vt:lpstr>Part 6: Sketching</vt:lpstr>
      <vt:lpstr>Features</vt:lpstr>
      <vt:lpstr>Features</vt:lpstr>
      <vt:lpstr>Features</vt:lpstr>
      <vt:lpstr>Login Page</vt:lpstr>
      <vt:lpstr>Signup Page</vt:lpstr>
      <vt:lpstr>Profile Page</vt:lpstr>
      <vt:lpstr>Menu Page</vt:lpstr>
      <vt:lpstr>Home Page</vt:lpstr>
      <vt:lpstr>Search/voice search</vt:lpstr>
      <vt:lpstr>Filter &amp; Sorting</vt:lpstr>
      <vt:lpstr>Add to cart</vt:lpstr>
      <vt:lpstr>Cart</vt:lpstr>
      <vt:lpstr>Empty cart</vt:lpstr>
      <vt:lpstr>Payments page</vt:lpstr>
      <vt:lpstr>Delivery/Order tracking</vt:lpstr>
      <vt:lpstr>Feedback</vt:lpstr>
      <vt:lpstr>Help/support</vt:lpstr>
      <vt:lpstr>Cutlery Menu</vt:lpstr>
      <vt:lpstr>Supplier Page</vt:lpstr>
      <vt:lpstr>Delivery person/Rider Page</vt:lpstr>
      <vt:lpstr>Part 7: Wireframing and Prototyping</vt:lpstr>
      <vt:lpstr>Login Page</vt:lpstr>
      <vt:lpstr>Signup Page</vt:lpstr>
      <vt:lpstr>Profile Page</vt:lpstr>
      <vt:lpstr>Menu Page</vt:lpstr>
      <vt:lpstr>Home Page</vt:lpstr>
      <vt:lpstr>Search/Voice Search</vt:lpstr>
      <vt:lpstr>Filter &amp; Sorting</vt:lpstr>
      <vt:lpstr>Add to cart</vt:lpstr>
      <vt:lpstr>Cart</vt:lpstr>
      <vt:lpstr>Empty cart</vt:lpstr>
      <vt:lpstr>Payment page</vt:lpstr>
      <vt:lpstr>Delivery/Order tracking</vt:lpstr>
      <vt:lpstr>Feedback</vt:lpstr>
      <vt:lpstr>Help/support</vt:lpstr>
      <vt:lpstr>Cutlery Menu</vt:lpstr>
      <vt:lpstr>Supplier Page</vt:lpstr>
      <vt:lpstr>Delivery person/Rider Page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Pranjal Singhal</dc:creator>
  <cp:lastModifiedBy>vijayaditya vvss</cp:lastModifiedBy>
  <cp:revision>241</cp:revision>
  <dcterms:modified xsi:type="dcterms:W3CDTF">2022-12-05T12:50:32Z</dcterms:modified>
</cp:coreProperties>
</file>